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4" r:id="rId2"/>
    <p:sldId id="257" r:id="rId3"/>
    <p:sldId id="259" r:id="rId4"/>
    <p:sldId id="260" r:id="rId5"/>
    <p:sldId id="261" r:id="rId6"/>
    <p:sldId id="262" r:id="rId7"/>
    <p:sldId id="263" r:id="rId8"/>
    <p:sldId id="273"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367FAE-B07A-4662-ABEE-3F7F4736DEAD}">
          <p14:sldIdLst>
            <p14:sldId id="274"/>
            <p14:sldId id="257"/>
            <p14:sldId id="259"/>
            <p14:sldId id="260"/>
            <p14:sldId id="261"/>
            <p14:sldId id="262"/>
            <p14:sldId id="263"/>
            <p14:sldId id="273"/>
            <p14:sldId id="275"/>
          </p14:sldIdLst>
        </p14:section>
        <p14:section name="Untitled Section" id="{0D60ECDA-8BC9-4189-BE7D-2D648485EB4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5DA228-376F-445D-BDD3-0ABAA477700E}" v="72" dt="2024-08-19T05:01:17.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104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soni Moleli" userId="98956fc6acd933ea" providerId="LiveId" clId="{D45DA228-376F-445D-BDD3-0ABAA477700E}"/>
    <pc:docChg chg="undo redo custSel addSld modSld modSection">
      <pc:chgData name="Samasoni Moleli" userId="98956fc6acd933ea" providerId="LiveId" clId="{D45DA228-376F-445D-BDD3-0ABAA477700E}" dt="2024-08-20T06:48:34.971" v="438" actId="114"/>
      <pc:docMkLst>
        <pc:docMk/>
      </pc:docMkLst>
      <pc:sldChg chg="addSp modSp mod">
        <pc:chgData name="Samasoni Moleli" userId="98956fc6acd933ea" providerId="LiveId" clId="{D45DA228-376F-445D-BDD3-0ABAA477700E}" dt="2024-08-18T23:25:07.578" v="218" actId="20577"/>
        <pc:sldMkLst>
          <pc:docMk/>
          <pc:sldMk cId="1888401004" sldId="257"/>
        </pc:sldMkLst>
        <pc:spChg chg="mod">
          <ac:chgData name="Samasoni Moleli" userId="98956fc6acd933ea" providerId="LiveId" clId="{D45DA228-376F-445D-BDD3-0ABAA477700E}" dt="2024-08-18T23:25:07.578" v="218" actId="20577"/>
          <ac:spMkLst>
            <pc:docMk/>
            <pc:sldMk cId="1888401004" sldId="257"/>
            <ac:spMk id="2" creationId="{8A73BD77-D65F-CCCB-B6C0-8BB7952E99D6}"/>
          </ac:spMkLst>
        </pc:spChg>
        <pc:graphicFrameChg chg="add mod modGraphic">
          <ac:chgData name="Samasoni Moleli" userId="98956fc6acd933ea" providerId="LiveId" clId="{D45DA228-376F-445D-BDD3-0ABAA477700E}" dt="2024-08-18T23:21:06.395" v="186" actId="20577"/>
          <ac:graphicFrameMkLst>
            <pc:docMk/>
            <pc:sldMk cId="1888401004" sldId="257"/>
            <ac:graphicFrameMk id="3" creationId="{C2039FBB-FBC0-F29F-4DDE-42A77B7F3684}"/>
          </ac:graphicFrameMkLst>
        </pc:graphicFrameChg>
        <pc:picChg chg="mod">
          <ac:chgData name="Samasoni Moleli" userId="98956fc6acd933ea" providerId="LiveId" clId="{D45DA228-376F-445D-BDD3-0ABAA477700E}" dt="2024-08-18T23:13:55.491" v="152" actId="14100"/>
          <ac:picMkLst>
            <pc:docMk/>
            <pc:sldMk cId="1888401004" sldId="257"/>
            <ac:picMk id="1026" creationId="{D2489246-D690-EC55-4C0B-2B53C32ADE93}"/>
          </ac:picMkLst>
        </pc:picChg>
      </pc:sldChg>
      <pc:sldChg chg="addSp delSp modSp mod">
        <pc:chgData name="Samasoni Moleli" userId="98956fc6acd933ea" providerId="LiveId" clId="{D45DA228-376F-445D-BDD3-0ABAA477700E}" dt="2024-08-18T23:25:29.542" v="255" actId="20577"/>
        <pc:sldMkLst>
          <pc:docMk/>
          <pc:sldMk cId="3153551497" sldId="259"/>
        </pc:sldMkLst>
        <pc:spChg chg="mod">
          <ac:chgData name="Samasoni Moleli" userId="98956fc6acd933ea" providerId="LiveId" clId="{D45DA228-376F-445D-BDD3-0ABAA477700E}" dt="2024-08-18T23:25:29.542" v="255" actId="20577"/>
          <ac:spMkLst>
            <pc:docMk/>
            <pc:sldMk cId="3153551497" sldId="259"/>
            <ac:spMk id="2" creationId="{DC4659F9-3179-9BC4-B7E0-CB11C5DB02FB}"/>
          </ac:spMkLst>
        </pc:spChg>
        <pc:graphicFrameChg chg="add del mod modGraphic">
          <ac:chgData name="Samasoni Moleli" userId="98956fc6acd933ea" providerId="LiveId" clId="{D45DA228-376F-445D-BDD3-0ABAA477700E}" dt="2024-08-18T22:51:47.395" v="41" actId="478"/>
          <ac:graphicFrameMkLst>
            <pc:docMk/>
            <pc:sldMk cId="3153551497" sldId="259"/>
            <ac:graphicFrameMk id="3" creationId="{E2F2E248-E14B-A39D-198E-3B23599DD8B4}"/>
          </ac:graphicFrameMkLst>
        </pc:graphicFrameChg>
        <pc:graphicFrameChg chg="add mod modGraphic">
          <ac:chgData name="Samasoni Moleli" userId="98956fc6acd933ea" providerId="LiveId" clId="{D45DA228-376F-445D-BDD3-0ABAA477700E}" dt="2024-08-18T23:22:32.604" v="188" actId="114"/>
          <ac:graphicFrameMkLst>
            <pc:docMk/>
            <pc:sldMk cId="3153551497" sldId="259"/>
            <ac:graphicFrameMk id="4" creationId="{DB8AB77C-A0EA-D98E-3E16-325756612C0D}"/>
          </ac:graphicFrameMkLst>
        </pc:graphicFrameChg>
        <pc:picChg chg="mod">
          <ac:chgData name="Samasoni Moleli" userId="98956fc6acd933ea" providerId="LiveId" clId="{D45DA228-376F-445D-BDD3-0ABAA477700E}" dt="2024-08-18T22:58:11.509" v="75" actId="14100"/>
          <ac:picMkLst>
            <pc:docMk/>
            <pc:sldMk cId="3153551497" sldId="259"/>
            <ac:picMk id="3074" creationId="{AFADD6A2-B076-23FE-017E-F109DADBE7C7}"/>
          </ac:picMkLst>
        </pc:picChg>
      </pc:sldChg>
      <pc:sldChg chg="addSp modSp mod">
        <pc:chgData name="Samasoni Moleli" userId="98956fc6acd933ea" providerId="LiveId" clId="{D45DA228-376F-445D-BDD3-0ABAA477700E}" dt="2024-08-18T23:25:46.641" v="280" actId="20577"/>
        <pc:sldMkLst>
          <pc:docMk/>
          <pc:sldMk cId="4127583971" sldId="260"/>
        </pc:sldMkLst>
        <pc:spChg chg="mod">
          <ac:chgData name="Samasoni Moleli" userId="98956fc6acd933ea" providerId="LiveId" clId="{D45DA228-376F-445D-BDD3-0ABAA477700E}" dt="2024-08-18T23:25:46.641" v="280" actId="20577"/>
          <ac:spMkLst>
            <pc:docMk/>
            <pc:sldMk cId="4127583971" sldId="260"/>
            <ac:spMk id="2" creationId="{29282D33-F8AE-6478-1D43-A4CE7E426F16}"/>
          </ac:spMkLst>
        </pc:spChg>
        <pc:graphicFrameChg chg="add mod modGraphic">
          <ac:chgData name="Samasoni Moleli" userId="98956fc6acd933ea" providerId="LiveId" clId="{D45DA228-376F-445D-BDD3-0ABAA477700E}" dt="2024-08-18T23:18:29.249" v="180" actId="207"/>
          <ac:graphicFrameMkLst>
            <pc:docMk/>
            <pc:sldMk cId="4127583971" sldId="260"/>
            <ac:graphicFrameMk id="3" creationId="{0F0A6B1D-6813-FFAE-E0DE-6F2778CA2C2A}"/>
          </ac:graphicFrameMkLst>
        </pc:graphicFrameChg>
        <pc:picChg chg="mod">
          <ac:chgData name="Samasoni Moleli" userId="98956fc6acd933ea" providerId="LiveId" clId="{D45DA228-376F-445D-BDD3-0ABAA477700E}" dt="2024-08-18T22:54:06.625" v="54" actId="14100"/>
          <ac:picMkLst>
            <pc:docMk/>
            <pc:sldMk cId="4127583971" sldId="260"/>
            <ac:picMk id="4098" creationId="{1ECB207F-0CB2-E106-6807-848BF28487B9}"/>
          </ac:picMkLst>
        </pc:picChg>
      </pc:sldChg>
      <pc:sldChg chg="addSp modSp mod">
        <pc:chgData name="Samasoni Moleli" userId="98956fc6acd933ea" providerId="LiveId" clId="{D45DA228-376F-445D-BDD3-0ABAA477700E}" dt="2024-08-18T23:26:04.586" v="311" actId="20577"/>
        <pc:sldMkLst>
          <pc:docMk/>
          <pc:sldMk cId="475129870" sldId="261"/>
        </pc:sldMkLst>
        <pc:spChg chg="mod">
          <ac:chgData name="Samasoni Moleli" userId="98956fc6acd933ea" providerId="LiveId" clId="{D45DA228-376F-445D-BDD3-0ABAA477700E}" dt="2024-08-18T23:26:04.586" v="311" actId="20577"/>
          <ac:spMkLst>
            <pc:docMk/>
            <pc:sldMk cId="475129870" sldId="261"/>
            <ac:spMk id="2" creationId="{ABA361E5-DE1C-7766-E80F-99F683D7F32E}"/>
          </ac:spMkLst>
        </pc:spChg>
        <pc:graphicFrameChg chg="add mod modGraphic">
          <ac:chgData name="Samasoni Moleli" userId="98956fc6acd933ea" providerId="LiveId" clId="{D45DA228-376F-445D-BDD3-0ABAA477700E}" dt="2024-08-18T23:18:00.470" v="178" actId="114"/>
          <ac:graphicFrameMkLst>
            <pc:docMk/>
            <pc:sldMk cId="475129870" sldId="261"/>
            <ac:graphicFrameMk id="3" creationId="{A039DBFB-D1EF-5DB3-A210-73B617F127A6}"/>
          </ac:graphicFrameMkLst>
        </pc:graphicFrameChg>
        <pc:picChg chg="mod">
          <ac:chgData name="Samasoni Moleli" userId="98956fc6acd933ea" providerId="LiveId" clId="{D45DA228-376F-445D-BDD3-0ABAA477700E}" dt="2024-08-18T22:59:36.946" v="84" actId="14100"/>
          <ac:picMkLst>
            <pc:docMk/>
            <pc:sldMk cId="475129870" sldId="261"/>
            <ac:picMk id="5122" creationId="{A5375366-60D0-10D6-1980-8D7135633CEB}"/>
          </ac:picMkLst>
        </pc:picChg>
      </pc:sldChg>
      <pc:sldChg chg="addSp modSp mod">
        <pc:chgData name="Samasoni Moleli" userId="98956fc6acd933ea" providerId="LiveId" clId="{D45DA228-376F-445D-BDD3-0ABAA477700E}" dt="2024-08-18T23:26:26.727" v="340" actId="20577"/>
        <pc:sldMkLst>
          <pc:docMk/>
          <pc:sldMk cId="3363525439" sldId="262"/>
        </pc:sldMkLst>
        <pc:spChg chg="mod">
          <ac:chgData name="Samasoni Moleli" userId="98956fc6acd933ea" providerId="LiveId" clId="{D45DA228-376F-445D-BDD3-0ABAA477700E}" dt="2024-08-18T23:26:26.727" v="340" actId="20577"/>
          <ac:spMkLst>
            <pc:docMk/>
            <pc:sldMk cId="3363525439" sldId="262"/>
            <ac:spMk id="2" creationId="{9A6A3B40-C6CB-3EFE-6FB6-DFD263F5E3DC}"/>
          </ac:spMkLst>
        </pc:spChg>
        <pc:graphicFrameChg chg="add mod modGraphic">
          <ac:chgData name="Samasoni Moleli" userId="98956fc6acd933ea" providerId="LiveId" clId="{D45DA228-376F-445D-BDD3-0ABAA477700E}" dt="2024-08-18T23:17:38.907" v="175" actId="114"/>
          <ac:graphicFrameMkLst>
            <pc:docMk/>
            <pc:sldMk cId="3363525439" sldId="262"/>
            <ac:graphicFrameMk id="3" creationId="{4543FECA-2B86-66A4-5072-9F209057ECED}"/>
          </ac:graphicFrameMkLst>
        </pc:graphicFrameChg>
        <pc:picChg chg="mod">
          <ac:chgData name="Samasoni Moleli" userId="98956fc6acd933ea" providerId="LiveId" clId="{D45DA228-376F-445D-BDD3-0ABAA477700E}" dt="2024-08-18T23:02:17.063" v="98" actId="14100"/>
          <ac:picMkLst>
            <pc:docMk/>
            <pc:sldMk cId="3363525439" sldId="262"/>
            <ac:picMk id="6146" creationId="{ECD8C33D-FBEB-7785-73E4-EE7A1FC1FAE1}"/>
          </ac:picMkLst>
        </pc:picChg>
      </pc:sldChg>
      <pc:sldChg chg="addSp modSp mod">
        <pc:chgData name="Samasoni Moleli" userId="98956fc6acd933ea" providerId="LiveId" clId="{D45DA228-376F-445D-BDD3-0ABAA477700E}" dt="2024-08-20T06:48:34.971" v="438" actId="114"/>
        <pc:sldMkLst>
          <pc:docMk/>
          <pc:sldMk cId="4248521090" sldId="263"/>
        </pc:sldMkLst>
        <pc:spChg chg="mod">
          <ac:chgData name="Samasoni Moleli" userId="98956fc6acd933ea" providerId="LiveId" clId="{D45DA228-376F-445D-BDD3-0ABAA477700E}" dt="2024-08-18T23:26:59.037" v="366" actId="27636"/>
          <ac:spMkLst>
            <pc:docMk/>
            <pc:sldMk cId="4248521090" sldId="263"/>
            <ac:spMk id="2" creationId="{141856C3-1169-F3C8-821F-A7705CAFB257}"/>
          </ac:spMkLst>
        </pc:spChg>
        <pc:graphicFrameChg chg="add mod modGraphic">
          <ac:chgData name="Samasoni Moleli" userId="98956fc6acd933ea" providerId="LiveId" clId="{D45DA228-376F-445D-BDD3-0ABAA477700E}" dt="2024-08-20T06:48:34.971" v="438" actId="114"/>
          <ac:graphicFrameMkLst>
            <pc:docMk/>
            <pc:sldMk cId="4248521090" sldId="263"/>
            <ac:graphicFrameMk id="3" creationId="{7AA2B044-0FF7-30F8-375D-02F669EDFDB0}"/>
          </ac:graphicFrameMkLst>
        </pc:graphicFrameChg>
        <pc:picChg chg="mod">
          <ac:chgData name="Samasoni Moleli" userId="98956fc6acd933ea" providerId="LiveId" clId="{D45DA228-376F-445D-BDD3-0ABAA477700E}" dt="2024-08-18T23:09:44.344" v="140" actId="14100"/>
          <ac:picMkLst>
            <pc:docMk/>
            <pc:sldMk cId="4248521090" sldId="263"/>
            <ac:picMk id="7170" creationId="{CE12DC89-EA7A-6C61-75DD-42F2C80BA2C9}"/>
          </ac:picMkLst>
        </pc:picChg>
      </pc:sldChg>
      <pc:sldChg chg="addSp delSp modSp mod">
        <pc:chgData name="Samasoni Moleli" userId="98956fc6acd933ea" providerId="LiveId" clId="{D45DA228-376F-445D-BDD3-0ABAA477700E}" dt="2024-08-18T23:11:58.627" v="151" actId="478"/>
        <pc:sldMkLst>
          <pc:docMk/>
          <pc:sldMk cId="0" sldId="273"/>
        </pc:sldMkLst>
        <pc:spChg chg="add del mod">
          <ac:chgData name="Samasoni Moleli" userId="98956fc6acd933ea" providerId="LiveId" clId="{D45DA228-376F-445D-BDD3-0ABAA477700E}" dt="2024-08-18T23:11:32.302" v="149" actId="478"/>
          <ac:spMkLst>
            <pc:docMk/>
            <pc:sldMk cId="0" sldId="273"/>
            <ac:spMk id="4" creationId="{0859A8D3-A782-3DFD-A313-0393121C7B88}"/>
          </ac:spMkLst>
        </pc:spChg>
        <pc:spChg chg="add del mod">
          <ac:chgData name="Samasoni Moleli" userId="98956fc6acd933ea" providerId="LiveId" clId="{D45DA228-376F-445D-BDD3-0ABAA477700E}" dt="2024-08-18T23:11:58.627" v="151" actId="478"/>
          <ac:spMkLst>
            <pc:docMk/>
            <pc:sldMk cId="0" sldId="273"/>
            <ac:spMk id="6" creationId="{9F756046-ED51-B178-87A2-0AE7682EAB9A}"/>
          </ac:spMkLst>
        </pc:spChg>
        <pc:picChg chg="add del">
          <ac:chgData name="Samasoni Moleli" userId="98956fc6acd933ea" providerId="LiveId" clId="{D45DA228-376F-445D-BDD3-0ABAA477700E}" dt="2024-08-18T23:11:58.627" v="151" actId="478"/>
          <ac:picMkLst>
            <pc:docMk/>
            <pc:sldMk cId="0" sldId="273"/>
            <ac:picMk id="16386" creationId="{00000000-0000-0000-0000-000000000000}"/>
          </ac:picMkLst>
        </pc:picChg>
      </pc:sldChg>
      <pc:sldChg chg="addSp modSp new mod">
        <pc:chgData name="Samasoni Moleli" userId="98956fc6acd933ea" providerId="LiveId" clId="{D45DA228-376F-445D-BDD3-0ABAA477700E}" dt="2024-08-18T22:44:20.815" v="22" actId="20577"/>
        <pc:sldMkLst>
          <pc:docMk/>
          <pc:sldMk cId="1310534451" sldId="274"/>
        </pc:sldMkLst>
        <pc:graphicFrameChg chg="add mod modGraphic">
          <ac:chgData name="Samasoni Moleli" userId="98956fc6acd933ea" providerId="LiveId" clId="{D45DA228-376F-445D-BDD3-0ABAA477700E}" dt="2024-08-18T22:44:20.815" v="22" actId="20577"/>
          <ac:graphicFrameMkLst>
            <pc:docMk/>
            <pc:sldMk cId="1310534451" sldId="274"/>
            <ac:graphicFrameMk id="2" creationId="{BC5D04C4-B9A4-1BFC-911C-23D78C72CE52}"/>
          </ac:graphicFrameMkLst>
        </pc:graphicFrameChg>
      </pc:sldChg>
      <pc:sldChg chg="addSp delSp modSp new mod modAnim">
        <pc:chgData name="Samasoni Moleli" userId="98956fc6acd933ea" providerId="LiveId" clId="{D45DA228-376F-445D-BDD3-0ABAA477700E}" dt="2024-08-19T05:01:17.456" v="399"/>
        <pc:sldMkLst>
          <pc:docMk/>
          <pc:sldMk cId="4032875044" sldId="275"/>
        </pc:sldMkLst>
        <pc:spChg chg="add mod">
          <ac:chgData name="Samasoni Moleli" userId="98956fc6acd933ea" providerId="LiveId" clId="{D45DA228-376F-445D-BDD3-0ABAA477700E}" dt="2024-08-19T05:00:29.313" v="397" actId="11529"/>
          <ac:spMkLst>
            <pc:docMk/>
            <pc:sldMk cId="4032875044" sldId="275"/>
            <ac:spMk id="4" creationId="{672492B7-033D-DE47-2883-B7B15C920F66}"/>
          </ac:spMkLst>
        </pc:spChg>
        <pc:picChg chg="add del">
          <ac:chgData name="Samasoni Moleli" userId="98956fc6acd933ea" providerId="LiveId" clId="{D45DA228-376F-445D-BDD3-0ABAA477700E}" dt="2024-08-19T04:59:43.122" v="396" actId="22"/>
          <ac:picMkLst>
            <pc:docMk/>
            <pc:sldMk cId="4032875044" sldId="275"/>
            <ac:picMk id="3" creationId="{1CE07865-C346-154E-92F2-AFE4E360E0BD}"/>
          </ac:picMkLst>
        </pc:picChg>
        <pc:picChg chg="add del mod">
          <ac:chgData name="Samasoni Moleli" userId="98956fc6acd933ea" providerId="LiveId" clId="{D45DA228-376F-445D-BDD3-0ABAA477700E}" dt="2024-08-19T04:51:04.950" v="390" actId="478"/>
          <ac:picMkLst>
            <pc:docMk/>
            <pc:sldMk cId="4032875044" sldId="275"/>
            <ac:picMk id="1026" creationId="{82ACD713-360A-4AE9-68AB-9EDF5D4A472B}"/>
          </ac:picMkLst>
        </pc:picChg>
        <pc:picChg chg="add mod">
          <ac:chgData name="Samasoni Moleli" userId="98956fc6acd933ea" providerId="LiveId" clId="{D45DA228-376F-445D-BDD3-0ABAA477700E}" dt="2024-08-19T04:49:33.717" v="385" actId="1076"/>
          <ac:picMkLst>
            <pc:docMk/>
            <pc:sldMk cId="4032875044" sldId="275"/>
            <ac:picMk id="1028" creationId="{47A10D72-3042-610B-6CA5-CCB0838C9EEF}"/>
          </ac:picMkLst>
        </pc:picChg>
        <pc:picChg chg="add mod">
          <ac:chgData name="Samasoni Moleli" userId="98956fc6acd933ea" providerId="LiveId" clId="{D45DA228-376F-445D-BDD3-0ABAA477700E}" dt="2024-08-19T04:50:01.016" v="389" actId="14100"/>
          <ac:picMkLst>
            <pc:docMk/>
            <pc:sldMk cId="4032875044" sldId="275"/>
            <ac:picMk id="1030" creationId="{0C01B472-20FA-240D-2C47-390C468BE098}"/>
          </ac:picMkLst>
        </pc:picChg>
        <pc:picChg chg="add mod">
          <ac:chgData name="Samasoni Moleli" userId="98956fc6acd933ea" providerId="LiveId" clId="{D45DA228-376F-445D-BDD3-0ABAA477700E}" dt="2024-08-19T04:51:29.146" v="394" actId="14100"/>
          <ac:picMkLst>
            <pc:docMk/>
            <pc:sldMk cId="4032875044" sldId="275"/>
            <ac:picMk id="1032" creationId="{A2D0FE9D-598A-D389-480A-6FC7F446E53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29416-2AE8-4CD5-BB53-9D136D20D1FE}" type="datetimeFigureOut">
              <a:rPr lang="en-AU" smtClean="0"/>
              <a:t>20/08/2024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951CF2-D897-4E5D-BD54-B53BD8AE1FA8}" type="slidenum">
              <a:rPr lang="en-AU" smtClean="0"/>
              <a:t>‹#›</a:t>
            </a:fld>
            <a:endParaRPr lang="en-AU"/>
          </a:p>
        </p:txBody>
      </p:sp>
    </p:spTree>
    <p:extLst>
      <p:ext uri="{BB962C8B-B14F-4D97-AF65-F5344CB8AC3E}">
        <p14:creationId xmlns:p14="http://schemas.microsoft.com/office/powerpoint/2010/main" val="253332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Lst>
        </p:spPr>
      </p:sp>
      <p:sp>
        <p:nvSpPr>
          <p:cNvPr id="17410"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ea typeface="ＭＳ Ｐゴシック" charset="0"/>
                <a:cs typeface="ＭＳ Ｐゴシック" charset="0"/>
              </a:rPr>
              <a:t>http://www.westernseminary.edu/transformedblog/2012/03/16/rescuing-our-churches-from-consumerism/</a:t>
            </a:r>
          </a:p>
        </p:txBody>
      </p:sp>
      <p:sp>
        <p:nvSpPr>
          <p:cNvPr id="17411"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ＭＳ Ｐゴシック" charset="0"/>
                <a:cs typeface="ＭＳ Ｐゴシック" charset="0"/>
              </a:defRPr>
            </a:lvl1pPr>
            <a:lvl2pPr marL="742950" indent="-285750">
              <a:defRPr sz="2400">
                <a:solidFill>
                  <a:schemeClr val="tx1"/>
                </a:solidFill>
                <a:latin typeface="Verdana" charset="0"/>
                <a:ea typeface="ＭＳ Ｐゴシック" charset="0"/>
              </a:defRPr>
            </a:lvl2pPr>
            <a:lvl3pPr marL="1143000" indent="-228600">
              <a:defRPr sz="2400">
                <a:solidFill>
                  <a:schemeClr val="tx1"/>
                </a:solidFill>
                <a:latin typeface="Verdana" charset="0"/>
                <a:ea typeface="ＭＳ Ｐゴシック" charset="0"/>
              </a:defRPr>
            </a:lvl3pPr>
            <a:lvl4pPr marL="1600200" indent="-228600">
              <a:defRPr sz="2400">
                <a:solidFill>
                  <a:schemeClr val="tx1"/>
                </a:solidFill>
                <a:latin typeface="Verdana" charset="0"/>
                <a:ea typeface="ＭＳ Ｐゴシック" charset="0"/>
              </a:defRPr>
            </a:lvl4pPr>
            <a:lvl5pPr marL="2057400" indent="-22860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fld id="{0ECED8F3-EB08-7840-B67D-97C95877FD8A}" type="slidenum">
              <a:rPr lang="en-US" sz="1200"/>
              <a:pPr/>
              <a:t>8</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43548-EB77-A262-779B-74F7AEEC9F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6683AB8A-17B9-1961-916D-A787CBA58A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F293411-8960-220D-DA65-574D8FFF3D12}"/>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74C67037-1F6B-61C5-ACA3-03071B1A829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5648174-37A8-7A0E-FE7F-9A1DC5744CB0}"/>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291919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9621C-249C-0656-B77A-AD048C1F92F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9843BA1-15C5-CD01-D491-D494216F1D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1251618-99D0-6E30-9DB1-7E10FACFECC7}"/>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1BB9798B-4C0E-6718-8E1A-9522DD0D961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A528F75-5E35-241F-B3A1-82FDF9A0B722}"/>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3584053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8D2113-CB04-3B2A-DA89-995466169B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B204679-AE50-CB8E-9217-AEA1C395D6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C1767F4-E9B0-8B1E-D03F-C804C1AA6FFD}"/>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AA8668E5-865C-F327-4A9C-5B6C2D477F3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025310A-2DAD-217B-5379-3DB3CD567A5A}"/>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413238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4CA50-D8DD-EEEB-35E8-7740EAF5ECE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3FF1752-E739-0D4E-1C67-0A7BBF5542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BFB4620-3C80-111E-089C-093E17604887}"/>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66C826B1-9692-0B0B-BA95-D234DEF1585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7F426B7-9E1A-89EB-EC3E-27B4FACA4EDE}"/>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3057379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0FE46-BF7E-34CC-15F0-D51DAC9A99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62BF065C-64C2-C4EA-8359-3214E206C6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E02520-5554-1556-1170-150E2DEF5148}"/>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B25E579D-9F5D-50AA-638D-82AC36E86EF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0204D75-03DC-B880-BCBB-A716188E9EFD}"/>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215310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7F4A4-1895-4E51-603C-FA04A2E62346}"/>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7DEF6BB-A6C0-6647-A3A4-50B8747FBD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A5DF776-33FF-E418-C3F6-0D12CCF3B8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E19CC5A5-D0F3-86DA-76F7-9DD025984690}"/>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6" name="Footer Placeholder 5">
            <a:extLst>
              <a:ext uri="{FF2B5EF4-FFF2-40B4-BE49-F238E27FC236}">
                <a16:creationId xmlns:a16="http://schemas.microsoft.com/office/drawing/2014/main" id="{E7E52104-097F-1BB9-4819-C322C69A7C0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1A74C19-CC9C-3350-9CE2-699BD1B08062}"/>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254987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0538-F877-932C-3EE7-406F2A84029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9D3DFC3-E1F1-CD66-B04A-9603A7444E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F56004-693D-6C55-3C48-630FF712C4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EB632E88-A944-EF8D-0B57-29A7BFF788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B7890B-5EF8-6EC7-6E36-D2FFCD76BD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BC82C4A3-2F14-EA4F-B4F0-CF6E6403933B}"/>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8" name="Footer Placeholder 7">
            <a:extLst>
              <a:ext uri="{FF2B5EF4-FFF2-40B4-BE49-F238E27FC236}">
                <a16:creationId xmlns:a16="http://schemas.microsoft.com/office/drawing/2014/main" id="{B5ACE88A-9616-59EC-688D-1855DEDEC75F}"/>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51D1AEDC-6EFC-37FF-0667-33084EC7DFB9}"/>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2190745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5B239-9E11-2AE6-36CC-858FAD63725C}"/>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A555A29-F78D-7AEC-16BF-1B2DF1618D5A}"/>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4" name="Footer Placeholder 3">
            <a:extLst>
              <a:ext uri="{FF2B5EF4-FFF2-40B4-BE49-F238E27FC236}">
                <a16:creationId xmlns:a16="http://schemas.microsoft.com/office/drawing/2014/main" id="{5AB9505D-FF3A-A308-F770-1285C36072F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E197BE95-B4D5-4829-F862-54CE78C55FA1}"/>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145451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C7BAAC-9DAF-7B7F-A47A-0AA5DC3CB45D}"/>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3" name="Footer Placeholder 2">
            <a:extLst>
              <a:ext uri="{FF2B5EF4-FFF2-40B4-BE49-F238E27FC236}">
                <a16:creationId xmlns:a16="http://schemas.microsoft.com/office/drawing/2014/main" id="{615AF5A6-E72E-2575-2095-AA787AB4049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86A8042D-FABD-9671-CA28-9F7B5406E6EB}"/>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41805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FC246-54E4-9987-C6AB-91603074A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93425CBC-8503-B292-F882-D8242A4DCD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B1CECF70-C5AF-2251-DA54-B373FFCE4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58245A-42FF-E4E4-6903-45F4A51B7C49}"/>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6" name="Footer Placeholder 5">
            <a:extLst>
              <a:ext uri="{FF2B5EF4-FFF2-40B4-BE49-F238E27FC236}">
                <a16:creationId xmlns:a16="http://schemas.microsoft.com/office/drawing/2014/main" id="{FC9A770F-26EE-60D9-7602-DBB4B35C1F7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3F1456A-56FC-DD4C-E942-6AE0C33F6E45}"/>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3780780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9906-F587-F582-714A-D8EB5EE9AE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7CCCB4F-0C8B-038E-E820-DD76C2EF7E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B0AE57D-67F8-DFB5-CCF9-7D298A3F51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5FE085-1F37-3828-C611-BC5D39D48A03}"/>
              </a:ext>
            </a:extLst>
          </p:cNvPr>
          <p:cNvSpPr>
            <a:spLocks noGrp="1"/>
          </p:cNvSpPr>
          <p:nvPr>
            <p:ph type="dt" sz="half" idx="10"/>
          </p:nvPr>
        </p:nvSpPr>
        <p:spPr/>
        <p:txBody>
          <a:bodyPr/>
          <a:lstStyle/>
          <a:p>
            <a:fld id="{5D4FC8E6-4F73-4BD7-897C-2049D17B4126}" type="datetimeFigureOut">
              <a:rPr lang="en-AU" smtClean="0"/>
              <a:t>20/08/2024</a:t>
            </a:fld>
            <a:endParaRPr lang="en-AU"/>
          </a:p>
        </p:txBody>
      </p:sp>
      <p:sp>
        <p:nvSpPr>
          <p:cNvPr id="6" name="Footer Placeholder 5">
            <a:extLst>
              <a:ext uri="{FF2B5EF4-FFF2-40B4-BE49-F238E27FC236}">
                <a16:creationId xmlns:a16="http://schemas.microsoft.com/office/drawing/2014/main" id="{CA898810-FAE7-64A9-FC63-515D45003D2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DEF0286-047C-27CD-E1B3-181186B1E234}"/>
              </a:ext>
            </a:extLst>
          </p:cNvPr>
          <p:cNvSpPr>
            <a:spLocks noGrp="1"/>
          </p:cNvSpPr>
          <p:nvPr>
            <p:ph type="sldNum" sz="quarter" idx="12"/>
          </p:nvPr>
        </p:nvSpPr>
        <p:spPr/>
        <p:txBody>
          <a:bodyPr/>
          <a:lstStyle/>
          <a:p>
            <a:fld id="{F2709F2A-7A95-4D9B-ACE3-C6DAC1EA493C}" type="slidenum">
              <a:rPr lang="en-AU" smtClean="0"/>
              <a:t>‹#›</a:t>
            </a:fld>
            <a:endParaRPr lang="en-AU"/>
          </a:p>
        </p:txBody>
      </p:sp>
    </p:spTree>
    <p:extLst>
      <p:ext uri="{BB962C8B-B14F-4D97-AF65-F5344CB8AC3E}">
        <p14:creationId xmlns:p14="http://schemas.microsoft.com/office/powerpoint/2010/main" val="262706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7170A9-E831-7CDF-83C8-05FDDD2F94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E7B57CD-7407-1261-BCCE-432B121E24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012DB92-29BA-BE46-620D-C130ED5071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4FC8E6-4F73-4BD7-897C-2049D17B4126}" type="datetimeFigureOut">
              <a:rPr lang="en-AU" smtClean="0"/>
              <a:t>20/08/2024</a:t>
            </a:fld>
            <a:endParaRPr lang="en-AU"/>
          </a:p>
        </p:txBody>
      </p:sp>
      <p:sp>
        <p:nvSpPr>
          <p:cNvPr id="5" name="Footer Placeholder 4">
            <a:extLst>
              <a:ext uri="{FF2B5EF4-FFF2-40B4-BE49-F238E27FC236}">
                <a16:creationId xmlns:a16="http://schemas.microsoft.com/office/drawing/2014/main" id="{F86FD525-2A26-5D3F-AA75-EBD23AB62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5ED86497-2908-8442-6F13-E65513F4E9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09F2A-7A95-4D9B-ACE3-C6DAC1EA493C}" type="slidenum">
              <a:rPr lang="en-AU" smtClean="0"/>
              <a:t>‹#›</a:t>
            </a:fld>
            <a:endParaRPr lang="en-AU"/>
          </a:p>
        </p:txBody>
      </p:sp>
    </p:spTree>
    <p:extLst>
      <p:ext uri="{BB962C8B-B14F-4D97-AF65-F5344CB8AC3E}">
        <p14:creationId xmlns:p14="http://schemas.microsoft.com/office/powerpoint/2010/main" val="1834583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C5D04C4-B9A4-1BFC-911C-23D78C72CE52}"/>
              </a:ext>
            </a:extLst>
          </p:cNvPr>
          <p:cNvGraphicFramePr>
            <a:graphicFrameLocks noGrp="1"/>
          </p:cNvGraphicFramePr>
          <p:nvPr>
            <p:extLst>
              <p:ext uri="{D42A27DB-BD31-4B8C-83A1-F6EECF244321}">
                <p14:modId xmlns:p14="http://schemas.microsoft.com/office/powerpoint/2010/main" val="3186112497"/>
              </p:ext>
            </p:extLst>
          </p:nvPr>
        </p:nvGraphicFramePr>
        <p:xfrm>
          <a:off x="0" y="550719"/>
          <a:ext cx="12191999" cy="6731203"/>
        </p:xfrm>
        <a:graphic>
          <a:graphicData uri="http://schemas.openxmlformats.org/drawingml/2006/table">
            <a:tbl>
              <a:tblPr firstRow="1" firstCol="1" bandRow="1">
                <a:tableStyleId>{5C22544A-7EE6-4342-B048-85BDC9FD1C3A}</a:tableStyleId>
              </a:tblPr>
              <a:tblGrid>
                <a:gridCol w="6165247">
                  <a:extLst>
                    <a:ext uri="{9D8B030D-6E8A-4147-A177-3AD203B41FA5}">
                      <a16:colId xmlns:a16="http://schemas.microsoft.com/office/drawing/2014/main" val="1148692979"/>
                    </a:ext>
                  </a:extLst>
                </a:gridCol>
                <a:gridCol w="6026752">
                  <a:extLst>
                    <a:ext uri="{9D8B030D-6E8A-4147-A177-3AD203B41FA5}">
                      <a16:colId xmlns:a16="http://schemas.microsoft.com/office/drawing/2014/main" val="2410568152"/>
                    </a:ext>
                  </a:extLst>
                </a:gridCol>
              </a:tblGrid>
              <a:tr h="0">
                <a:tc>
                  <a:txBody>
                    <a:bodyPr/>
                    <a:lstStyle/>
                    <a:p>
                      <a:pPr algn="ctr">
                        <a:lnSpc>
                          <a:spcPct val="107000"/>
                        </a:lnSpc>
                        <a:spcAft>
                          <a:spcPts val="800"/>
                        </a:spcAft>
                      </a:pPr>
                      <a:r>
                        <a:rPr lang="en-US" sz="1800" kern="100" dirty="0">
                          <a:effectLst/>
                        </a:rPr>
                        <a:t>Vassal Treaty of Esarhaddon </a:t>
                      </a:r>
                      <a:r>
                        <a:rPr lang="is-IS" sz="1800" kern="100" dirty="0">
                          <a:effectLst/>
                        </a:rPr>
                        <a:t>§10</a:t>
                      </a:r>
                      <a:endParaRPr lang="en-AU"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de-DE" sz="1800" kern="100" dirty="0">
                          <a:effectLst/>
                        </a:rPr>
                        <a:t>Deut 13:2-10 (Eng 13:1-9)</a:t>
                      </a:r>
                      <a:endParaRPr lang="en-AU"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57976468"/>
                  </a:ext>
                </a:extLst>
              </a:tr>
              <a:tr h="6450723">
                <a:tc>
                  <a:txBody>
                    <a:bodyPr/>
                    <a:lstStyle/>
                    <a:p>
                      <a:pPr algn="just">
                        <a:lnSpc>
                          <a:spcPct val="107000"/>
                        </a:lnSpc>
                        <a:spcAft>
                          <a:spcPts val="800"/>
                        </a:spcAft>
                      </a:pPr>
                      <a:r>
                        <a:rPr lang="en-US" sz="1800" kern="100" dirty="0">
                          <a:effectLst/>
                        </a:rPr>
                        <a:t>If you hear any evil, improper, ugly word which is not seemly nor good to Ashurbanipal, the great crown prince designate, son of Esarhaddon, king of Assyria, your LORD, either from the mouth of his enemy or from the mouth of his ally, or from the mouth of his brothers, his uncles, his cousins, his family, members of his father’s line, or from the mouth of your brothers, your sons, your daughters, or from the mouth of a prophet, an ecstatic, an enquirer of oracles, or from the mouth of any human being at all; you shall not conceal it but come and report it to Ashurbanipal, the great crown prince designate, son of Esarhaddon, king of Assyria. </a:t>
                      </a:r>
                      <a:endParaRPr lang="en-AU" sz="1800" kern="100" dirty="0">
                        <a:effectLst/>
                      </a:endParaRPr>
                    </a:p>
                    <a:p>
                      <a:pPr algn="just">
                        <a:lnSpc>
                          <a:spcPct val="107000"/>
                        </a:lnSpc>
                        <a:spcAft>
                          <a:spcPts val="800"/>
                        </a:spcAft>
                      </a:pPr>
                      <a:r>
                        <a:rPr lang="en-AU" sz="1800" kern="100" dirty="0">
                          <a:effectLst/>
                        </a:rPr>
                        <a:t> </a:t>
                      </a:r>
                      <a:endParaRPr lang="en-AU"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800"/>
                        </a:spcAft>
                      </a:pPr>
                      <a:r>
                        <a:rPr lang="en-US" sz="1800" kern="100" dirty="0">
                          <a:effectLst/>
                        </a:rPr>
                        <a:t>If there should arise among you a prophet or dreamer of dreams who provides a sign or portent, 3 and if the sign or portent come true – concerning which he had spoken to you, saying, ‘Let us go after other gods (whom you have not known) so that we may worship them’: 4 Do not listen to the oracles of that prophet or that dreamer of dreams; for </a:t>
                      </a:r>
                      <a:r>
                        <a:rPr lang="en-US" sz="1800" kern="100" dirty="0" err="1">
                          <a:effectLst/>
                        </a:rPr>
                        <a:t>Yhwh</a:t>
                      </a:r>
                      <a:r>
                        <a:rPr lang="en-US" sz="1800" kern="100" dirty="0">
                          <a:effectLst/>
                        </a:rPr>
                        <a:t> your God is testing you, to know whether you love </a:t>
                      </a:r>
                      <a:r>
                        <a:rPr lang="en-US" sz="1800" kern="100" dirty="0" err="1">
                          <a:effectLst/>
                        </a:rPr>
                        <a:t>Yhwh</a:t>
                      </a:r>
                      <a:r>
                        <a:rPr lang="en-US" sz="1800" kern="100" dirty="0">
                          <a:effectLst/>
                        </a:rPr>
                        <a:t> your God with all your heart and all your being... 6 And that prophet or that dreamer of dreams shall be killed, for he fomented apostacy against </a:t>
                      </a:r>
                      <a:r>
                        <a:rPr lang="en-US" sz="1800" kern="100" dirty="0" err="1">
                          <a:effectLst/>
                        </a:rPr>
                        <a:t>Yhwh</a:t>
                      </a:r>
                      <a:r>
                        <a:rPr lang="en-US" sz="1800" kern="100" dirty="0">
                          <a:effectLst/>
                        </a:rPr>
                        <a:t> your God, who brought you out of Egypt and redeemed you from slavery... 7 If your brother, the son of your mother, or your son, or your daughter or the wife of your bosom, or your friend who is as your own self, entices you secretly, saying, ‘Let us go and worship other gods’ – whom neither you nor your fathers have known, 8 some of the gods of the peoples who are round about you...– 9 do not assent to him or listen to him! Let your eye not pity him, nor shall you hold back or condone him. 10 You must surely kill him. </a:t>
                      </a:r>
                      <a:endParaRPr lang="en-AU" sz="1800" kern="100" dirty="0">
                        <a:effectLst/>
                      </a:endParaRPr>
                    </a:p>
                    <a:p>
                      <a:pPr algn="just">
                        <a:lnSpc>
                          <a:spcPct val="107000"/>
                        </a:lnSpc>
                        <a:spcAft>
                          <a:spcPts val="800"/>
                        </a:spcAft>
                      </a:pPr>
                      <a:r>
                        <a:rPr lang="en-AU" sz="1800" kern="100" dirty="0">
                          <a:effectLst/>
                        </a:rPr>
                        <a:t> </a:t>
                      </a:r>
                      <a:endParaRPr lang="en-AU"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72338080"/>
                  </a:ext>
                </a:extLst>
              </a:tr>
            </a:tbl>
          </a:graphicData>
        </a:graphic>
      </p:graphicFrame>
    </p:spTree>
    <p:extLst>
      <p:ext uri="{BB962C8B-B14F-4D97-AF65-F5344CB8AC3E}">
        <p14:creationId xmlns:p14="http://schemas.microsoft.com/office/powerpoint/2010/main" val="1310534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3BD77-D65F-CCCB-B6C0-8BB7952E99D6}"/>
              </a:ext>
            </a:extLst>
          </p:cNvPr>
          <p:cNvSpPr>
            <a:spLocks noGrp="1"/>
          </p:cNvSpPr>
          <p:nvPr>
            <p:ph type="title"/>
          </p:nvPr>
        </p:nvSpPr>
        <p:spPr>
          <a:xfrm>
            <a:off x="838200" y="0"/>
            <a:ext cx="10515600" cy="1012723"/>
          </a:xfrm>
        </p:spPr>
        <p:txBody>
          <a:bodyPr/>
          <a:lstStyle/>
          <a:p>
            <a:pPr algn="ctr"/>
            <a:r>
              <a:rPr lang="en-AU" b="1" dirty="0" err="1"/>
              <a:t>Feagaiga</a:t>
            </a:r>
            <a:r>
              <a:rPr lang="en-AU" b="1" dirty="0"/>
              <a:t> a Noa – Noahic Covenant</a:t>
            </a:r>
          </a:p>
        </p:txBody>
      </p:sp>
      <p:pic>
        <p:nvPicPr>
          <p:cNvPr id="1026" name="Picture 2" descr="Noahic covenant hi-res stock photography and images - Alamy">
            <a:extLst>
              <a:ext uri="{FF2B5EF4-FFF2-40B4-BE49-F238E27FC236}">
                <a16:creationId xmlns:a16="http://schemas.microsoft.com/office/drawing/2014/main" id="{D2489246-D690-EC55-4C0B-2B53C32ADE9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18408" y="1012723"/>
            <a:ext cx="8427027" cy="551589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C2039FBB-FBC0-F29F-4DDE-42A77B7F3684}"/>
              </a:ext>
            </a:extLst>
          </p:cNvPr>
          <p:cNvGraphicFramePr>
            <a:graphicFrameLocks noGrp="1"/>
          </p:cNvGraphicFramePr>
          <p:nvPr>
            <p:extLst>
              <p:ext uri="{D42A27DB-BD31-4B8C-83A1-F6EECF244321}">
                <p14:modId xmlns:p14="http://schemas.microsoft.com/office/powerpoint/2010/main" val="851845225"/>
              </p:ext>
            </p:extLst>
          </p:nvPr>
        </p:nvGraphicFramePr>
        <p:xfrm>
          <a:off x="1818408" y="4353791"/>
          <a:ext cx="8427027" cy="2174828"/>
        </p:xfrm>
        <a:graphic>
          <a:graphicData uri="http://schemas.openxmlformats.org/drawingml/2006/table">
            <a:tbl>
              <a:tblPr firstRow="1" firstCol="1" bandRow="1"/>
              <a:tblGrid>
                <a:gridCol w="8427027">
                  <a:extLst>
                    <a:ext uri="{9D8B030D-6E8A-4147-A177-3AD203B41FA5}">
                      <a16:colId xmlns:a16="http://schemas.microsoft.com/office/drawing/2014/main" val="1675969912"/>
                    </a:ext>
                  </a:extLst>
                </a:gridCol>
              </a:tblGrid>
              <a:tr h="283724">
                <a:tc>
                  <a:txBody>
                    <a:bodyPr/>
                    <a:lstStyle/>
                    <a:p>
                      <a:pPr algn="ctr">
                        <a:lnSpc>
                          <a:spcPct val="107000"/>
                        </a:lnSpc>
                        <a:spcAft>
                          <a:spcPts val="800"/>
                        </a:spcAft>
                      </a:pPr>
                      <a:r>
                        <a:rPr lang="en-US" sz="1400" b="1" kern="100">
                          <a:solidFill>
                            <a:srgbClr val="000000"/>
                          </a:solidFill>
                          <a:effectLst/>
                          <a:highlight>
                            <a:srgbClr val="FAE2D5"/>
                          </a:highlight>
                          <a:latin typeface="Calibri" panose="020F0502020204030204" pitchFamily="34" charset="0"/>
                          <a:ea typeface="Calibri" panose="020F0502020204030204" pitchFamily="34" charset="0"/>
                          <a:cs typeface="Arial" panose="020B0604020202020204" pitchFamily="34" charset="0"/>
                        </a:rPr>
                        <a:t>Kenese 9:9-20</a:t>
                      </a:r>
                      <a:endParaRPr lang="en-AU" sz="1400" kern="100">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E2D5"/>
                    </a:solidFill>
                  </a:tcPr>
                </a:tc>
                <a:extLst>
                  <a:ext uri="{0D108BD9-81ED-4DB2-BD59-A6C34878D82A}">
                    <a16:rowId xmlns:a16="http://schemas.microsoft.com/office/drawing/2014/main" val="951584164"/>
                  </a:ext>
                </a:extLst>
              </a:tr>
              <a:tr h="1891104">
                <a:tc>
                  <a:txBody>
                    <a:bodyPr/>
                    <a:lstStyle/>
                    <a:p>
                      <a:pPr algn="just">
                        <a:lnSpc>
                          <a:spcPct val="107000"/>
                        </a:lnSpc>
                        <a:spcAft>
                          <a:spcPts val="800"/>
                        </a:spcAft>
                      </a:pP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9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Faauta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foi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faatumauina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maqim</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feagaiga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beriti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fanau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pe 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mavae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10,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atoa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foi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mea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ola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manu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felelei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manu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vaefa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fanua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manu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vao</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mea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ulufafo</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vaa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oo</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manu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lalolagi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kal </a:t>
                      </a:r>
                      <a:r>
                        <a:rPr lang="en-US" sz="1400" i="1"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chayat</a:t>
                      </a:r>
                      <a:r>
                        <a:rPr lang="en-US" sz="1400" i="1"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ha</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ares</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11 Ou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faatumauina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hachimoti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feagaiga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AU"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t>
                      </a:r>
                      <a:r>
                        <a:rPr lang="en-AU"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beriti</a:t>
                      </a:r>
                      <a:r>
                        <a:rPr lang="en-AU"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12… o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faailoga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lenei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feagaiga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faia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atoa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mea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ola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autupulaga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lava; 13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tuuina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nuanua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qeshet</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ao</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faailoga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ot</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feagaiga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lalolagi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16…e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manatua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ai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feagaiga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faavavau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berit</a:t>
                      </a:r>
                      <a:r>
                        <a:rPr lang="en-US" sz="1400" i="1" kern="100" dirty="0">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 </a:t>
                      </a:r>
                      <a:r>
                        <a:rPr lang="en-US" sz="1400" i="1" kern="100" dirty="0" err="1">
                          <a:solidFill>
                            <a:srgbClr val="000000"/>
                          </a:solidFill>
                          <a:effectLst/>
                          <a:highlight>
                            <a:srgbClr val="B3E5A1"/>
                          </a:highlight>
                          <a:latin typeface="Times New Roman" panose="02020603050405020304" pitchFamily="18" charset="0"/>
                          <a:ea typeface="Calibri" panose="020F0502020204030204" pitchFamily="34" charset="0"/>
                          <a:cs typeface="Arial" panose="020B0604020202020204" pitchFamily="34" charset="0"/>
                        </a:rPr>
                        <a:t>olam</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osia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a’u</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 le Atua ma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mea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ola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eseese</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uma</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lava o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le </a:t>
                      </a:r>
                      <a:r>
                        <a:rPr lang="en-US" sz="1400" kern="100" dirty="0" err="1">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lalolagi</a:t>
                      </a:r>
                      <a:r>
                        <a:rPr lang="en-US" sz="1400" kern="100" dirty="0">
                          <a:solidFill>
                            <a:srgbClr val="000000"/>
                          </a:solidFill>
                          <a:effectLst/>
                          <a:highlight>
                            <a:srgbClr val="B3E5A1"/>
                          </a:highlight>
                          <a:latin typeface="Calibri" panose="020F0502020204030204" pitchFamily="34" charset="0"/>
                          <a:ea typeface="Calibri" panose="020F0502020204030204" pitchFamily="34" charset="0"/>
                          <a:cs typeface="Arial" panose="020B0604020202020204" pitchFamily="34" charset="0"/>
                        </a:rPr>
                        <a:t>. </a:t>
                      </a:r>
                      <a:endParaRPr lang="en-AU" sz="1400" kern="100" dirty="0">
                        <a:effectLst/>
                        <a:highlight>
                          <a:srgbClr val="B3E5A1"/>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extLst>
                  <a:ext uri="{0D108BD9-81ED-4DB2-BD59-A6C34878D82A}">
                    <a16:rowId xmlns:a16="http://schemas.microsoft.com/office/drawing/2014/main" val="1224121713"/>
                  </a:ext>
                </a:extLst>
              </a:tr>
            </a:tbl>
          </a:graphicData>
        </a:graphic>
      </p:graphicFrame>
    </p:spTree>
    <p:extLst>
      <p:ext uri="{BB962C8B-B14F-4D97-AF65-F5344CB8AC3E}">
        <p14:creationId xmlns:p14="http://schemas.microsoft.com/office/powerpoint/2010/main" val="1888401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659F9-3179-9BC4-B7E0-CB11C5DB02FB}"/>
              </a:ext>
            </a:extLst>
          </p:cNvPr>
          <p:cNvSpPr>
            <a:spLocks noGrp="1"/>
          </p:cNvSpPr>
          <p:nvPr>
            <p:ph type="title"/>
          </p:nvPr>
        </p:nvSpPr>
        <p:spPr>
          <a:xfrm>
            <a:off x="838200" y="1"/>
            <a:ext cx="10515600" cy="758535"/>
          </a:xfrm>
        </p:spPr>
        <p:txBody>
          <a:bodyPr>
            <a:normAutofit/>
          </a:bodyPr>
          <a:lstStyle/>
          <a:p>
            <a:pPr algn="ctr"/>
            <a:r>
              <a:rPr lang="en-AU" b="1" dirty="0" err="1"/>
              <a:t>Feagaiga</a:t>
            </a:r>
            <a:r>
              <a:rPr lang="en-AU" b="1" dirty="0"/>
              <a:t> a </a:t>
            </a:r>
            <a:r>
              <a:rPr lang="en-AU" b="1" dirty="0" err="1"/>
              <a:t>Aperaamo</a:t>
            </a:r>
            <a:r>
              <a:rPr lang="en-AU" b="1" dirty="0"/>
              <a:t> – Abrahamic Covenant</a:t>
            </a:r>
          </a:p>
        </p:txBody>
      </p:sp>
      <p:pic>
        <p:nvPicPr>
          <p:cNvPr id="3074" name="Picture 2" descr="Abrahamic covenant hi-res stock photography and images - Alamy">
            <a:extLst>
              <a:ext uri="{FF2B5EF4-FFF2-40B4-BE49-F238E27FC236}">
                <a16:creationId xmlns:a16="http://schemas.microsoft.com/office/drawing/2014/main" id="{AFADD6A2-B076-23FE-017E-F109DADBE7C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79417" y="666135"/>
            <a:ext cx="8676409" cy="55257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DB8AB77C-A0EA-D98E-3E16-325756612C0D}"/>
              </a:ext>
            </a:extLst>
          </p:cNvPr>
          <p:cNvGraphicFramePr>
            <a:graphicFrameLocks noGrp="1"/>
          </p:cNvGraphicFramePr>
          <p:nvPr>
            <p:extLst>
              <p:ext uri="{D42A27DB-BD31-4B8C-83A1-F6EECF244321}">
                <p14:modId xmlns:p14="http://schemas.microsoft.com/office/powerpoint/2010/main" val="2762864971"/>
              </p:ext>
            </p:extLst>
          </p:nvPr>
        </p:nvGraphicFramePr>
        <p:xfrm>
          <a:off x="1579417" y="4862944"/>
          <a:ext cx="8676409" cy="1995055"/>
        </p:xfrm>
        <a:graphic>
          <a:graphicData uri="http://schemas.openxmlformats.org/drawingml/2006/table">
            <a:tbl>
              <a:tblPr firstRow="1" firstCol="1" bandRow="1">
                <a:tableStyleId>{5C22544A-7EE6-4342-B048-85BDC9FD1C3A}</a:tableStyleId>
              </a:tblPr>
              <a:tblGrid>
                <a:gridCol w="8676409">
                  <a:extLst>
                    <a:ext uri="{9D8B030D-6E8A-4147-A177-3AD203B41FA5}">
                      <a16:colId xmlns:a16="http://schemas.microsoft.com/office/drawing/2014/main" val="87301567"/>
                    </a:ext>
                  </a:extLst>
                </a:gridCol>
              </a:tblGrid>
              <a:tr h="260110">
                <a:tc>
                  <a:txBody>
                    <a:bodyPr/>
                    <a:lstStyle/>
                    <a:p>
                      <a:pPr algn="ctr">
                        <a:lnSpc>
                          <a:spcPct val="107000"/>
                        </a:lnSpc>
                        <a:spcAft>
                          <a:spcPts val="800"/>
                        </a:spcAft>
                      </a:pPr>
                      <a:r>
                        <a:rPr lang="en-US" sz="1400" kern="100" dirty="0" err="1">
                          <a:solidFill>
                            <a:schemeClr val="tx1"/>
                          </a:solidFill>
                          <a:effectLst/>
                          <a:highlight>
                            <a:srgbClr val="FAE2D5"/>
                          </a:highlight>
                        </a:rPr>
                        <a:t>Kenese</a:t>
                      </a:r>
                      <a:r>
                        <a:rPr lang="en-US" sz="1400" kern="100" dirty="0">
                          <a:solidFill>
                            <a:schemeClr val="tx1"/>
                          </a:solidFill>
                          <a:effectLst/>
                          <a:highlight>
                            <a:srgbClr val="FAE2D5"/>
                          </a:highlight>
                        </a:rPr>
                        <a:t> 17: 5-7, 10, 11</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63206848"/>
                  </a:ext>
                </a:extLst>
              </a:tr>
              <a:tr h="1734945">
                <a:tc>
                  <a:txBody>
                    <a:bodyPr/>
                    <a:lstStyle/>
                    <a:p>
                      <a:pPr algn="just">
                        <a:lnSpc>
                          <a:spcPct val="107000"/>
                        </a:lnSpc>
                        <a:spcAft>
                          <a:spcPts val="800"/>
                        </a:spcAft>
                      </a:pPr>
                      <a:r>
                        <a:rPr lang="en-US" sz="1400" b="0" kern="100" dirty="0">
                          <a:solidFill>
                            <a:schemeClr val="tx1"/>
                          </a:solidFill>
                          <a:effectLst/>
                          <a:highlight>
                            <a:srgbClr val="C1E4F5"/>
                          </a:highlight>
                        </a:rPr>
                        <a:t>5 E le toe </a:t>
                      </a:r>
                      <a:r>
                        <a:rPr lang="en-US" sz="1400" b="0" kern="100" dirty="0" err="1">
                          <a:solidFill>
                            <a:schemeClr val="tx1"/>
                          </a:solidFill>
                          <a:effectLst/>
                          <a:highlight>
                            <a:srgbClr val="C1E4F5"/>
                          </a:highlight>
                        </a:rPr>
                        <a:t>valaauina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lou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igoa</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Aperamo</a:t>
                      </a:r>
                      <a:r>
                        <a:rPr lang="en-US" sz="1400" b="0" kern="100" dirty="0">
                          <a:solidFill>
                            <a:schemeClr val="tx1"/>
                          </a:solidFill>
                          <a:effectLst/>
                          <a:highlight>
                            <a:srgbClr val="C1E4F5"/>
                          </a:highlight>
                        </a:rPr>
                        <a:t>, a o le a </a:t>
                      </a:r>
                      <a:r>
                        <a:rPr lang="en-US" sz="1400" b="0" kern="100" dirty="0" err="1">
                          <a:solidFill>
                            <a:schemeClr val="tx1"/>
                          </a:solidFill>
                          <a:effectLst/>
                          <a:highlight>
                            <a:srgbClr val="C1E4F5"/>
                          </a:highlight>
                        </a:rPr>
                        <a:t>igoa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Aperaamo</a:t>
                      </a:r>
                      <a:r>
                        <a:rPr lang="en-US" sz="1400" b="0" kern="100" dirty="0">
                          <a:solidFill>
                            <a:schemeClr val="tx1"/>
                          </a:solidFill>
                          <a:effectLst/>
                          <a:highlight>
                            <a:srgbClr val="C1E4F5"/>
                          </a:highlight>
                        </a:rPr>
                        <a:t>, aua </a:t>
                      </a:r>
                      <a:r>
                        <a:rPr lang="en-US" sz="1400" b="0" kern="100" dirty="0" err="1">
                          <a:solidFill>
                            <a:schemeClr val="tx1"/>
                          </a:solidFill>
                          <a:effectLst/>
                          <a:highlight>
                            <a:srgbClr val="C1E4F5"/>
                          </a:highlight>
                        </a:rPr>
                        <a:t>ua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tupuga</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nuu</a:t>
                      </a:r>
                      <a:r>
                        <a:rPr lang="en-US" sz="1400" b="0" kern="100" dirty="0">
                          <a:solidFill>
                            <a:schemeClr val="tx1"/>
                          </a:solidFill>
                          <a:effectLst/>
                          <a:highlight>
                            <a:srgbClr val="C1E4F5"/>
                          </a:highlight>
                        </a:rPr>
                        <a:t> e tele. 6 Ou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matua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faauluolaina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tupuga</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nuu</a:t>
                      </a:r>
                      <a:r>
                        <a:rPr lang="en-US" sz="1400" b="0" kern="100" dirty="0">
                          <a:solidFill>
                            <a:schemeClr val="tx1"/>
                          </a:solidFill>
                          <a:effectLst/>
                          <a:highlight>
                            <a:srgbClr val="C1E4F5"/>
                          </a:highlight>
                        </a:rPr>
                        <a:t>; e </a:t>
                      </a:r>
                      <a:r>
                        <a:rPr lang="en-US" sz="1400" b="0" kern="100" dirty="0" err="1">
                          <a:solidFill>
                            <a:schemeClr val="tx1"/>
                          </a:solidFill>
                          <a:effectLst/>
                          <a:highlight>
                            <a:srgbClr val="C1E4F5"/>
                          </a:highlight>
                        </a:rPr>
                        <a:t>tupuga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mai</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foi</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tupu</a:t>
                      </a:r>
                      <a:r>
                        <a:rPr lang="en-US" sz="1400" b="0" kern="100" dirty="0">
                          <a:solidFill>
                            <a:schemeClr val="tx1"/>
                          </a:solidFill>
                          <a:effectLst/>
                          <a:highlight>
                            <a:srgbClr val="C1E4F5"/>
                          </a:highlight>
                        </a:rPr>
                        <a:t>. 7 Ou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faatumauina</a:t>
                      </a:r>
                      <a:r>
                        <a:rPr lang="en-US" sz="1400" b="0" kern="100" dirty="0">
                          <a:solidFill>
                            <a:schemeClr val="tx1"/>
                          </a:solidFill>
                          <a:effectLst/>
                          <a:highlight>
                            <a:srgbClr val="C1E4F5"/>
                          </a:highlight>
                        </a:rPr>
                        <a:t> (</a:t>
                      </a:r>
                      <a:r>
                        <a:rPr lang="en-US" sz="1400" b="0" i="1" kern="100" dirty="0" err="1">
                          <a:solidFill>
                            <a:schemeClr val="tx1"/>
                          </a:solidFill>
                          <a:effectLst/>
                          <a:highlight>
                            <a:srgbClr val="C1E4F5"/>
                          </a:highlight>
                        </a:rPr>
                        <a:t>haqimoti</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foi</a:t>
                      </a:r>
                      <a:r>
                        <a:rPr lang="en-US" sz="1400" b="0" kern="100" dirty="0">
                          <a:solidFill>
                            <a:schemeClr val="tx1"/>
                          </a:solidFill>
                          <a:effectLst/>
                          <a:highlight>
                            <a:srgbClr val="C1E4F5"/>
                          </a:highlight>
                        </a:rPr>
                        <a:t> la ta </a:t>
                      </a:r>
                      <a:r>
                        <a:rPr lang="en-US" sz="1400" b="0" kern="100" dirty="0" err="1">
                          <a:solidFill>
                            <a:schemeClr val="tx1"/>
                          </a:solidFill>
                          <a:effectLst/>
                          <a:highlight>
                            <a:srgbClr val="C1E4F5"/>
                          </a:highlight>
                        </a:rPr>
                        <a:t>feagaiga</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lau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fanau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i</a:t>
                      </a:r>
                      <a:r>
                        <a:rPr lang="en-US" sz="1400" b="0" kern="100" dirty="0">
                          <a:solidFill>
                            <a:schemeClr val="tx1"/>
                          </a:solidFill>
                          <a:effectLst/>
                          <a:highlight>
                            <a:srgbClr val="C1E4F5"/>
                          </a:highlight>
                        </a:rPr>
                        <a:t> a </a:t>
                      </a:r>
                      <a:r>
                        <a:rPr lang="en-US" sz="1400" b="0" kern="100" dirty="0" err="1">
                          <a:solidFill>
                            <a:schemeClr val="tx1"/>
                          </a:solidFill>
                          <a:effectLst/>
                          <a:highlight>
                            <a:srgbClr val="C1E4F5"/>
                          </a:highlight>
                        </a:rPr>
                        <a:t>latou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tupulaga</a:t>
                      </a:r>
                      <a:r>
                        <a:rPr lang="en-US" sz="1400" b="0" kern="100" dirty="0">
                          <a:solidFill>
                            <a:schemeClr val="tx1"/>
                          </a:solidFill>
                          <a:effectLst/>
                          <a:highlight>
                            <a:srgbClr val="C1E4F5"/>
                          </a:highlight>
                        </a:rPr>
                        <a:t>, pe a </a:t>
                      </a:r>
                      <a:r>
                        <a:rPr lang="en-US" sz="1400" b="0" kern="100" dirty="0" err="1">
                          <a:solidFill>
                            <a:schemeClr val="tx1"/>
                          </a:solidFill>
                          <a:effectLst/>
                          <a:highlight>
                            <a:srgbClr val="C1E4F5"/>
                          </a:highlight>
                        </a:rPr>
                        <a:t>mavae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atu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e </a:t>
                      </a:r>
                      <a:r>
                        <a:rPr lang="en-US" sz="1400" b="0" kern="100" dirty="0" err="1">
                          <a:solidFill>
                            <a:schemeClr val="tx1"/>
                          </a:solidFill>
                          <a:effectLst/>
                          <a:highlight>
                            <a:srgbClr val="C1E4F5"/>
                          </a:highlight>
                        </a:rPr>
                        <a:t>fai</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feagaiga</a:t>
                      </a:r>
                      <a:r>
                        <a:rPr lang="en-US" sz="1400" b="0" kern="100" dirty="0">
                          <a:solidFill>
                            <a:schemeClr val="tx1"/>
                          </a:solidFill>
                          <a:effectLst/>
                          <a:highlight>
                            <a:srgbClr val="C1E4F5"/>
                          </a:highlight>
                        </a:rPr>
                        <a:t> e </a:t>
                      </a:r>
                      <a:r>
                        <a:rPr lang="en-US" sz="1400" b="0" kern="100" dirty="0" err="1">
                          <a:solidFill>
                            <a:schemeClr val="tx1"/>
                          </a:solidFill>
                          <a:effectLst/>
                          <a:highlight>
                            <a:srgbClr val="C1E4F5"/>
                          </a:highlight>
                        </a:rPr>
                        <a:t>faavavau</a:t>
                      </a:r>
                      <a:r>
                        <a:rPr lang="en-US" sz="1400" b="0" kern="100" dirty="0">
                          <a:solidFill>
                            <a:schemeClr val="tx1"/>
                          </a:solidFill>
                          <a:effectLst/>
                          <a:highlight>
                            <a:srgbClr val="C1E4F5"/>
                          </a:highlight>
                        </a:rPr>
                        <a:t> (</a:t>
                      </a:r>
                      <a:r>
                        <a:rPr lang="en-US" sz="1400" b="0" i="1" kern="100" dirty="0" err="1">
                          <a:solidFill>
                            <a:schemeClr val="tx1"/>
                          </a:solidFill>
                          <a:effectLst/>
                          <a:highlight>
                            <a:srgbClr val="C1E4F5"/>
                          </a:highlight>
                        </a:rPr>
                        <a:t>berit</a:t>
                      </a:r>
                      <a:r>
                        <a:rPr lang="en-US" sz="1400" b="0" kern="100" dirty="0">
                          <a:solidFill>
                            <a:schemeClr val="tx1"/>
                          </a:solidFill>
                          <a:effectLst/>
                          <a:highlight>
                            <a:srgbClr val="C1E4F5"/>
                          </a:highlight>
                        </a:rPr>
                        <a:t> </a:t>
                      </a:r>
                      <a:r>
                        <a:rPr lang="en-US" sz="1400" b="0" i="1" kern="100" dirty="0" err="1">
                          <a:solidFill>
                            <a:schemeClr val="tx1"/>
                          </a:solidFill>
                          <a:effectLst/>
                          <a:highlight>
                            <a:srgbClr val="C1E4F5"/>
                          </a:highlight>
                        </a:rPr>
                        <a:t>olam</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fai</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a’u</a:t>
                      </a:r>
                      <a:r>
                        <a:rPr lang="en-US" sz="1400" b="0" kern="100" dirty="0">
                          <a:solidFill>
                            <a:schemeClr val="tx1"/>
                          </a:solidFill>
                          <a:effectLst/>
                          <a:highlight>
                            <a:srgbClr val="C1E4F5"/>
                          </a:highlight>
                        </a:rPr>
                        <a:t> ma Atua </a:t>
                      </a:r>
                      <a:r>
                        <a:rPr lang="en-US" sz="1400" b="0" kern="100" dirty="0" err="1">
                          <a:solidFill>
                            <a:schemeClr val="tx1"/>
                          </a:solidFill>
                          <a:effectLst/>
                          <a:highlight>
                            <a:srgbClr val="C1E4F5"/>
                          </a:highlight>
                        </a:rPr>
                        <a:t>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ma au </a:t>
                      </a:r>
                      <a:r>
                        <a:rPr lang="en-US" sz="1400" b="0" kern="100" dirty="0" err="1">
                          <a:solidFill>
                            <a:schemeClr val="tx1"/>
                          </a:solidFill>
                          <a:effectLst/>
                          <a:highlight>
                            <a:srgbClr val="C1E4F5"/>
                          </a:highlight>
                        </a:rPr>
                        <a:t>fanau</a:t>
                      </a:r>
                      <a:r>
                        <a:rPr lang="en-US" sz="1400" b="0" kern="100" dirty="0">
                          <a:solidFill>
                            <a:schemeClr val="tx1"/>
                          </a:solidFill>
                          <a:effectLst/>
                          <a:highlight>
                            <a:srgbClr val="C1E4F5"/>
                          </a:highlight>
                        </a:rPr>
                        <a:t> pe a </a:t>
                      </a:r>
                      <a:r>
                        <a:rPr lang="en-US" sz="1400" b="0" kern="100" dirty="0" err="1">
                          <a:solidFill>
                            <a:schemeClr val="tx1"/>
                          </a:solidFill>
                          <a:effectLst/>
                          <a:highlight>
                            <a:srgbClr val="C1E4F5"/>
                          </a:highlight>
                        </a:rPr>
                        <a:t>mavae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atu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….10 O la ta </a:t>
                      </a:r>
                      <a:r>
                        <a:rPr lang="en-US" sz="1400" b="0" kern="100" dirty="0" err="1">
                          <a:solidFill>
                            <a:schemeClr val="tx1"/>
                          </a:solidFill>
                          <a:effectLst/>
                          <a:highlight>
                            <a:srgbClr val="C1E4F5"/>
                          </a:highlight>
                        </a:rPr>
                        <a:t>feagaiga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lenei</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outou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atoa</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lau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fanau</a:t>
                      </a:r>
                      <a:r>
                        <a:rPr lang="en-US" sz="1400" b="0" kern="100" dirty="0">
                          <a:solidFill>
                            <a:schemeClr val="tx1"/>
                          </a:solidFill>
                          <a:effectLst/>
                          <a:highlight>
                            <a:srgbClr val="C1E4F5"/>
                          </a:highlight>
                        </a:rPr>
                        <a:t>, pe a </a:t>
                      </a:r>
                      <a:r>
                        <a:rPr lang="en-US" sz="1400" b="0" kern="100" dirty="0" err="1">
                          <a:solidFill>
                            <a:schemeClr val="tx1"/>
                          </a:solidFill>
                          <a:effectLst/>
                          <a:highlight>
                            <a:srgbClr val="C1E4F5"/>
                          </a:highlight>
                        </a:rPr>
                        <a:t>mavae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atu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tou</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tausia</a:t>
                      </a:r>
                      <a:r>
                        <a:rPr lang="en-US" sz="1400" b="0" kern="100" dirty="0">
                          <a:solidFill>
                            <a:schemeClr val="tx1"/>
                          </a:solidFill>
                          <a:effectLst/>
                          <a:highlight>
                            <a:srgbClr val="C1E4F5"/>
                          </a:highlight>
                        </a:rPr>
                        <a:t>; e </a:t>
                      </a:r>
                      <a:r>
                        <a:rPr lang="en-US" sz="1400" b="0" kern="100" dirty="0" err="1">
                          <a:solidFill>
                            <a:schemeClr val="tx1"/>
                          </a:solidFill>
                          <a:effectLst/>
                          <a:highlight>
                            <a:srgbClr val="C1E4F5"/>
                          </a:highlight>
                        </a:rPr>
                        <a:t>peritomeina</a:t>
                      </a:r>
                      <a:r>
                        <a:rPr lang="en-US" sz="1400" b="0" kern="100" dirty="0">
                          <a:solidFill>
                            <a:schemeClr val="tx1"/>
                          </a:solidFill>
                          <a:effectLst/>
                          <a:highlight>
                            <a:srgbClr val="C1E4F5"/>
                          </a:highlight>
                        </a:rPr>
                        <a:t> (</a:t>
                      </a:r>
                      <a:r>
                        <a:rPr lang="en-US" sz="1400" b="0" i="1" kern="100" dirty="0" err="1">
                          <a:solidFill>
                            <a:schemeClr val="tx1"/>
                          </a:solidFill>
                          <a:effectLst/>
                          <a:highlight>
                            <a:srgbClr val="C1E4F5"/>
                          </a:highlight>
                        </a:rPr>
                        <a:t>himol</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tama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tane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uma</a:t>
                      </a:r>
                      <a:r>
                        <a:rPr lang="en-US" sz="1400" b="0" kern="100" dirty="0">
                          <a:solidFill>
                            <a:schemeClr val="tx1"/>
                          </a:solidFill>
                          <a:effectLst/>
                          <a:highlight>
                            <a:srgbClr val="C1E4F5"/>
                          </a:highlight>
                        </a:rPr>
                        <a:t> o </a:t>
                      </a:r>
                      <a:r>
                        <a:rPr lang="en-US" sz="1400" b="0" kern="100" dirty="0" err="1">
                          <a:solidFill>
                            <a:schemeClr val="tx1"/>
                          </a:solidFill>
                          <a:effectLst/>
                          <a:highlight>
                            <a:srgbClr val="C1E4F5"/>
                          </a:highlight>
                        </a:rPr>
                        <a:t>ia</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te</a:t>
                      </a:r>
                      <a:r>
                        <a:rPr lang="en-US" sz="1400" b="0" kern="100" dirty="0">
                          <a:solidFill>
                            <a:schemeClr val="tx1"/>
                          </a:solidFill>
                          <a:effectLst/>
                          <a:highlight>
                            <a:srgbClr val="C1E4F5"/>
                          </a:highlight>
                        </a:rPr>
                        <a:t> </a:t>
                      </a:r>
                      <a:r>
                        <a:rPr lang="en-US" sz="1400" b="0" kern="100" dirty="0" err="1">
                          <a:solidFill>
                            <a:schemeClr val="tx1"/>
                          </a:solidFill>
                          <a:effectLst/>
                          <a:highlight>
                            <a:srgbClr val="C1E4F5"/>
                          </a:highlight>
                        </a:rPr>
                        <a:t>outou</a:t>
                      </a:r>
                      <a:r>
                        <a:rPr lang="en-US" sz="1400" b="0" kern="100" dirty="0">
                          <a:solidFill>
                            <a:schemeClr val="tx1"/>
                          </a:solidFill>
                          <a:effectLst/>
                          <a:highlight>
                            <a:srgbClr val="C1E4F5"/>
                          </a:highlight>
                        </a:rPr>
                        <a:t>. 11…e </a:t>
                      </a:r>
                      <a:r>
                        <a:rPr lang="en-US" sz="1400" b="0" kern="100" dirty="0" err="1">
                          <a:solidFill>
                            <a:schemeClr val="tx1"/>
                          </a:solidFill>
                          <a:effectLst/>
                          <a:highlight>
                            <a:srgbClr val="C1E4F5"/>
                          </a:highlight>
                        </a:rPr>
                        <a:t>fai</a:t>
                      </a:r>
                      <a:r>
                        <a:rPr lang="en-US" sz="1400" b="0" kern="100" dirty="0">
                          <a:solidFill>
                            <a:schemeClr val="tx1"/>
                          </a:solidFill>
                          <a:effectLst/>
                          <a:highlight>
                            <a:srgbClr val="C1E4F5"/>
                          </a:highlight>
                        </a:rPr>
                        <a:t> ai </a:t>
                      </a:r>
                      <a:r>
                        <a:rPr lang="en-US" sz="1400" b="0" kern="100" dirty="0" err="1">
                          <a:solidFill>
                            <a:schemeClr val="tx1"/>
                          </a:solidFill>
                          <a:effectLst/>
                          <a:highlight>
                            <a:srgbClr val="C1E4F5"/>
                          </a:highlight>
                        </a:rPr>
                        <a:t>foi</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faailoga</a:t>
                      </a:r>
                      <a:r>
                        <a:rPr lang="en-US" sz="1400" b="0" kern="100" dirty="0">
                          <a:solidFill>
                            <a:schemeClr val="tx1"/>
                          </a:solidFill>
                          <a:effectLst/>
                          <a:highlight>
                            <a:srgbClr val="C1E4F5"/>
                          </a:highlight>
                        </a:rPr>
                        <a:t> (‘</a:t>
                      </a:r>
                      <a:r>
                        <a:rPr lang="en-US" sz="1400" b="0" i="1" kern="100" dirty="0" err="1">
                          <a:solidFill>
                            <a:schemeClr val="tx1"/>
                          </a:solidFill>
                          <a:effectLst/>
                          <a:highlight>
                            <a:srgbClr val="C1E4F5"/>
                          </a:highlight>
                        </a:rPr>
                        <a:t>ot</a:t>
                      </a:r>
                      <a:r>
                        <a:rPr lang="en-US" sz="1400" b="0" kern="100" dirty="0">
                          <a:solidFill>
                            <a:schemeClr val="tx1"/>
                          </a:solidFill>
                          <a:effectLst/>
                          <a:highlight>
                            <a:srgbClr val="C1E4F5"/>
                          </a:highlight>
                        </a:rPr>
                        <a:t>) o la ta </a:t>
                      </a:r>
                      <a:r>
                        <a:rPr lang="en-US" sz="1400" b="0" kern="100" dirty="0" err="1">
                          <a:solidFill>
                            <a:schemeClr val="tx1"/>
                          </a:solidFill>
                          <a:effectLst/>
                          <a:highlight>
                            <a:srgbClr val="C1E4F5"/>
                          </a:highlight>
                        </a:rPr>
                        <a:t>feagaiga</a:t>
                      </a:r>
                      <a:r>
                        <a:rPr lang="en-US" sz="1400" b="0" kern="100" dirty="0">
                          <a:solidFill>
                            <a:schemeClr val="tx1"/>
                          </a:solidFill>
                          <a:effectLst/>
                          <a:highlight>
                            <a:srgbClr val="C1E4F5"/>
                          </a:highlight>
                        </a:rPr>
                        <a:t> ma </a:t>
                      </a:r>
                      <a:r>
                        <a:rPr lang="en-US" sz="1400" b="0" kern="100" dirty="0" err="1">
                          <a:solidFill>
                            <a:schemeClr val="tx1"/>
                          </a:solidFill>
                          <a:effectLst/>
                          <a:highlight>
                            <a:srgbClr val="C1E4F5"/>
                          </a:highlight>
                        </a:rPr>
                        <a:t>outou</a:t>
                      </a:r>
                      <a:r>
                        <a:rPr lang="en-US" sz="1400" kern="100" dirty="0">
                          <a:effectLst/>
                          <a:highlight>
                            <a:srgbClr val="C1E4F5"/>
                          </a:highlight>
                        </a:rPr>
                        <a:t>. </a:t>
                      </a:r>
                      <a:endParaRPr lang="en-AU" sz="1400" kern="100" dirty="0">
                        <a:effectLst/>
                        <a:highlight>
                          <a:srgbClr val="C1E4F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15054651"/>
                  </a:ext>
                </a:extLst>
              </a:tr>
            </a:tbl>
          </a:graphicData>
        </a:graphic>
      </p:graphicFrame>
    </p:spTree>
    <p:extLst>
      <p:ext uri="{BB962C8B-B14F-4D97-AF65-F5344CB8AC3E}">
        <p14:creationId xmlns:p14="http://schemas.microsoft.com/office/powerpoint/2010/main" val="3153551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82D33-F8AE-6478-1D43-A4CE7E426F16}"/>
              </a:ext>
            </a:extLst>
          </p:cNvPr>
          <p:cNvSpPr>
            <a:spLocks noGrp="1"/>
          </p:cNvSpPr>
          <p:nvPr>
            <p:ph type="title"/>
          </p:nvPr>
        </p:nvSpPr>
        <p:spPr>
          <a:xfrm>
            <a:off x="838200" y="0"/>
            <a:ext cx="10515600" cy="768927"/>
          </a:xfrm>
        </p:spPr>
        <p:txBody>
          <a:bodyPr/>
          <a:lstStyle/>
          <a:p>
            <a:pPr algn="ctr"/>
            <a:r>
              <a:rPr lang="en-AU" b="1" dirty="0" err="1"/>
              <a:t>Feagaiga</a:t>
            </a:r>
            <a:r>
              <a:rPr lang="en-AU" b="1" dirty="0"/>
              <a:t> a Mose – Mosaic Covenant</a:t>
            </a:r>
          </a:p>
        </p:txBody>
      </p:sp>
      <p:pic>
        <p:nvPicPr>
          <p:cNvPr id="4098" name="Picture 2" descr="The Mosaic Covenant, same in substance as the New? | Puritan ...">
            <a:extLst>
              <a:ext uri="{FF2B5EF4-FFF2-40B4-BE49-F238E27FC236}">
                <a16:creationId xmlns:a16="http://schemas.microsoft.com/office/drawing/2014/main" id="{1ECB207F-0CB2-E106-6807-848BF28487B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768928"/>
            <a:ext cx="8156864" cy="519545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0F0A6B1D-6813-FFAE-E0DE-6F2778CA2C2A}"/>
              </a:ext>
            </a:extLst>
          </p:cNvPr>
          <p:cNvGraphicFramePr>
            <a:graphicFrameLocks noGrp="1"/>
          </p:cNvGraphicFramePr>
          <p:nvPr>
            <p:extLst>
              <p:ext uri="{D42A27DB-BD31-4B8C-83A1-F6EECF244321}">
                <p14:modId xmlns:p14="http://schemas.microsoft.com/office/powerpoint/2010/main" val="3803021016"/>
              </p:ext>
            </p:extLst>
          </p:nvPr>
        </p:nvGraphicFramePr>
        <p:xfrm>
          <a:off x="1828800" y="3429000"/>
          <a:ext cx="8239991" cy="3010695"/>
        </p:xfrm>
        <a:graphic>
          <a:graphicData uri="http://schemas.openxmlformats.org/drawingml/2006/table">
            <a:tbl>
              <a:tblPr firstRow="1" firstCol="1" bandRow="1">
                <a:tableStyleId>{5C22544A-7EE6-4342-B048-85BDC9FD1C3A}</a:tableStyleId>
              </a:tblPr>
              <a:tblGrid>
                <a:gridCol w="4375296">
                  <a:extLst>
                    <a:ext uri="{9D8B030D-6E8A-4147-A177-3AD203B41FA5}">
                      <a16:colId xmlns:a16="http://schemas.microsoft.com/office/drawing/2014/main" val="2398875977"/>
                    </a:ext>
                  </a:extLst>
                </a:gridCol>
                <a:gridCol w="3864695">
                  <a:extLst>
                    <a:ext uri="{9D8B030D-6E8A-4147-A177-3AD203B41FA5}">
                      <a16:colId xmlns:a16="http://schemas.microsoft.com/office/drawing/2014/main" val="2536082411"/>
                    </a:ext>
                  </a:extLst>
                </a:gridCol>
              </a:tblGrid>
              <a:tr h="254842">
                <a:tc>
                  <a:txBody>
                    <a:bodyPr/>
                    <a:lstStyle/>
                    <a:p>
                      <a:pPr algn="ctr">
                        <a:lnSpc>
                          <a:spcPct val="107000"/>
                        </a:lnSpc>
                        <a:spcAft>
                          <a:spcPts val="800"/>
                        </a:spcAft>
                      </a:pPr>
                      <a:r>
                        <a:rPr lang="en-AU" sz="1400" kern="100" dirty="0" err="1">
                          <a:solidFill>
                            <a:schemeClr val="tx1"/>
                          </a:solidFill>
                          <a:effectLst/>
                          <a:highlight>
                            <a:srgbClr val="FAE2D5"/>
                          </a:highlight>
                        </a:rPr>
                        <a:t>Esoto</a:t>
                      </a:r>
                      <a:r>
                        <a:rPr lang="en-AU" sz="1400" kern="100" dirty="0">
                          <a:solidFill>
                            <a:schemeClr val="tx1"/>
                          </a:solidFill>
                          <a:effectLst/>
                          <a:highlight>
                            <a:srgbClr val="FAE2D5"/>
                          </a:highlight>
                        </a:rPr>
                        <a:t> 19:3-6</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AU" sz="1400" kern="100" dirty="0" err="1">
                          <a:solidFill>
                            <a:schemeClr val="tx1"/>
                          </a:solidFill>
                          <a:effectLst/>
                          <a:highlight>
                            <a:srgbClr val="FAE2D5"/>
                          </a:highlight>
                        </a:rPr>
                        <a:t>Teuterenome</a:t>
                      </a:r>
                      <a:r>
                        <a:rPr lang="en-AU" sz="1400" kern="100" dirty="0">
                          <a:solidFill>
                            <a:schemeClr val="tx1"/>
                          </a:solidFill>
                          <a:effectLst/>
                          <a:highlight>
                            <a:srgbClr val="FAE2D5"/>
                          </a:highlight>
                        </a:rPr>
                        <a:t> 28:15,16</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90085925"/>
                  </a:ext>
                </a:extLst>
              </a:tr>
              <a:tr h="2188559">
                <a:tc>
                  <a:txBody>
                    <a:bodyPr/>
                    <a:lstStyle/>
                    <a:p>
                      <a:pPr algn="just">
                        <a:lnSpc>
                          <a:spcPct val="107000"/>
                        </a:lnSpc>
                        <a:spcAft>
                          <a:spcPts val="800"/>
                        </a:spcAft>
                      </a:pPr>
                      <a:r>
                        <a:rPr lang="en-US" sz="1400" b="0" kern="100" dirty="0">
                          <a:solidFill>
                            <a:schemeClr val="tx1"/>
                          </a:solidFill>
                          <a:effectLst/>
                          <a:highlight>
                            <a:srgbClr val="D9D9D9"/>
                          </a:highlight>
                        </a:rPr>
                        <a:t>Ona alu ae lea o Mose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le Atua; </a:t>
                      </a:r>
                      <a:r>
                        <a:rPr lang="en-US" sz="1400" b="0" kern="100" dirty="0" err="1">
                          <a:solidFill>
                            <a:schemeClr val="tx1"/>
                          </a:solidFill>
                          <a:effectLst/>
                          <a:highlight>
                            <a:srgbClr val="D9D9D9"/>
                          </a:highlight>
                        </a:rPr>
                        <a:t>ona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valaau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mai</a:t>
                      </a:r>
                      <a:r>
                        <a:rPr lang="en-US" sz="1400" b="0" kern="100" dirty="0">
                          <a:solidFill>
                            <a:schemeClr val="tx1"/>
                          </a:solidFill>
                          <a:effectLst/>
                          <a:highlight>
                            <a:srgbClr val="D9D9D9"/>
                          </a:highlight>
                        </a:rPr>
                        <a:t> lea o le Atua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ai le </a:t>
                      </a:r>
                      <a:r>
                        <a:rPr lang="en-US" sz="1400" b="0" kern="100" dirty="0" err="1">
                          <a:solidFill>
                            <a:schemeClr val="tx1"/>
                          </a:solidFill>
                          <a:effectLst/>
                          <a:highlight>
                            <a:srgbClr val="D9D9D9"/>
                          </a:highlight>
                        </a:rPr>
                        <a:t>mauga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ua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faapea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mai</a:t>
                      </a:r>
                      <a:r>
                        <a:rPr lang="en-US" sz="1400" b="0" kern="100" dirty="0">
                          <a:solidFill>
                            <a:schemeClr val="tx1"/>
                          </a:solidFill>
                          <a:effectLst/>
                          <a:highlight>
                            <a:srgbClr val="D9D9D9"/>
                          </a:highlight>
                        </a:rPr>
                        <a:t>, E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atu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le aiga o </a:t>
                      </a:r>
                      <a:r>
                        <a:rPr lang="en-US" sz="1400" b="0" kern="100" dirty="0" err="1">
                          <a:solidFill>
                            <a:schemeClr val="tx1"/>
                          </a:solidFill>
                          <a:effectLst/>
                          <a:highlight>
                            <a:srgbClr val="D9D9D9"/>
                          </a:highlight>
                        </a:rPr>
                        <a:t>Iakopo</a:t>
                      </a:r>
                      <a:r>
                        <a:rPr lang="en-US" sz="1400" b="0" kern="100" dirty="0">
                          <a:solidFill>
                            <a:schemeClr val="tx1"/>
                          </a:solidFill>
                          <a:effectLst/>
                          <a:highlight>
                            <a:srgbClr val="D9D9D9"/>
                          </a:highlight>
                        </a:rPr>
                        <a:t>, ma e </a:t>
                      </a:r>
                      <a:r>
                        <a:rPr lang="en-US" sz="1400" b="0" kern="100" dirty="0" err="1">
                          <a:solidFill>
                            <a:schemeClr val="tx1"/>
                          </a:solidFill>
                          <a:effectLst/>
                          <a:highlight>
                            <a:srgbClr val="D9D9D9"/>
                          </a:highlight>
                        </a:rPr>
                        <a:t>faaali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atu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le </a:t>
                      </a:r>
                      <a:r>
                        <a:rPr lang="en-US" sz="1400" b="0" kern="100" dirty="0" err="1">
                          <a:solidFill>
                            <a:schemeClr val="tx1"/>
                          </a:solidFill>
                          <a:effectLst/>
                          <a:highlight>
                            <a:srgbClr val="D9D9D9"/>
                          </a:highlight>
                        </a:rPr>
                        <a:t>fanauga</a:t>
                      </a:r>
                      <a:r>
                        <a:rPr lang="en-US" sz="1400" b="0" kern="100" dirty="0">
                          <a:solidFill>
                            <a:schemeClr val="tx1"/>
                          </a:solidFill>
                          <a:effectLst/>
                          <a:highlight>
                            <a:srgbClr val="D9D9D9"/>
                          </a:highlight>
                        </a:rPr>
                        <a:t> a </a:t>
                      </a:r>
                      <a:r>
                        <a:rPr lang="en-US" sz="1400" b="0" kern="100" dirty="0" err="1">
                          <a:solidFill>
                            <a:schemeClr val="tx1"/>
                          </a:solidFill>
                          <a:effectLst/>
                          <a:highlight>
                            <a:srgbClr val="D9D9D9"/>
                          </a:highlight>
                        </a:rPr>
                        <a:t>Isaraelu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faapea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atu</a:t>
                      </a:r>
                      <a:r>
                        <a:rPr lang="en-US" sz="1400" b="0" kern="100" dirty="0">
                          <a:solidFill>
                            <a:schemeClr val="tx1"/>
                          </a:solidFill>
                          <a:effectLst/>
                          <a:highlight>
                            <a:srgbClr val="D9D9D9"/>
                          </a:highlight>
                        </a:rPr>
                        <a:t>, 4 Na </a:t>
                      </a:r>
                      <a:r>
                        <a:rPr lang="en-US" sz="1400" b="0" kern="100" dirty="0" err="1">
                          <a:solidFill>
                            <a:schemeClr val="tx1"/>
                          </a:solidFill>
                          <a:effectLst/>
                          <a:highlight>
                            <a:srgbClr val="D9D9D9"/>
                          </a:highlight>
                        </a:rPr>
                        <a:t>outou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vaai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atu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mea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na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Aikupito</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na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avae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luga</a:t>
                      </a:r>
                      <a:r>
                        <a:rPr lang="en-US" sz="1400" b="0" kern="100" dirty="0">
                          <a:solidFill>
                            <a:schemeClr val="tx1"/>
                          </a:solidFill>
                          <a:effectLst/>
                          <a:highlight>
                            <a:srgbClr val="D9D9D9"/>
                          </a:highlight>
                        </a:rPr>
                        <a:t> o </a:t>
                      </a:r>
                      <a:r>
                        <a:rPr lang="en-US" sz="1400" b="0" kern="100" dirty="0" err="1">
                          <a:solidFill>
                            <a:schemeClr val="tx1"/>
                          </a:solidFill>
                          <a:effectLst/>
                          <a:highlight>
                            <a:srgbClr val="D9D9D9"/>
                          </a:highlight>
                        </a:rPr>
                        <a:t>apaau</a:t>
                      </a:r>
                      <a:r>
                        <a:rPr lang="en-US" sz="1400" b="0" kern="100" dirty="0">
                          <a:solidFill>
                            <a:schemeClr val="tx1"/>
                          </a:solidFill>
                          <a:effectLst/>
                          <a:highlight>
                            <a:srgbClr val="D9D9D9"/>
                          </a:highlight>
                        </a:rPr>
                        <a:t> o </a:t>
                      </a:r>
                      <a:r>
                        <a:rPr lang="en-US" sz="1400" b="0" kern="100" dirty="0" err="1">
                          <a:solidFill>
                            <a:schemeClr val="tx1"/>
                          </a:solidFill>
                          <a:effectLst/>
                          <a:highlight>
                            <a:srgbClr val="D9D9D9"/>
                          </a:highlight>
                        </a:rPr>
                        <a:t>aeto</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na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aumai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foi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nei</a:t>
                      </a:r>
                      <a:r>
                        <a:rPr lang="en-US" sz="1400" b="0" kern="100" dirty="0">
                          <a:solidFill>
                            <a:schemeClr val="tx1"/>
                          </a:solidFill>
                          <a:effectLst/>
                          <a:highlight>
                            <a:srgbClr val="D9D9D9"/>
                          </a:highlight>
                        </a:rPr>
                        <a:t>. 5 O </a:t>
                      </a:r>
                      <a:r>
                        <a:rPr lang="en-US" sz="1400" b="0" kern="100" dirty="0" err="1">
                          <a:solidFill>
                            <a:schemeClr val="tx1"/>
                          </a:solidFill>
                          <a:effectLst/>
                          <a:highlight>
                            <a:srgbClr val="D9D9D9"/>
                          </a:highlight>
                        </a:rPr>
                        <a:t>lenei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foi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afai</a:t>
                      </a:r>
                      <a:r>
                        <a:rPr lang="en-US" sz="1400" b="0" kern="100" dirty="0">
                          <a:solidFill>
                            <a:schemeClr val="tx1"/>
                          </a:solidFill>
                          <a:effectLst/>
                          <a:highlight>
                            <a:srgbClr val="D9D9D9"/>
                          </a:highlight>
                        </a:rPr>
                        <a:t> (</a:t>
                      </a:r>
                      <a:r>
                        <a:rPr lang="he-IL" sz="1400" b="0" kern="100" dirty="0">
                          <a:solidFill>
                            <a:schemeClr val="tx1"/>
                          </a:solidFill>
                          <a:effectLst/>
                          <a:highlight>
                            <a:srgbClr val="D9D9D9"/>
                          </a:highlight>
                        </a:rPr>
                        <a:t>אִם</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matuā</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faalogo</a:t>
                      </a:r>
                      <a:r>
                        <a:rPr lang="en-US" sz="1400" b="0" kern="100" dirty="0">
                          <a:solidFill>
                            <a:schemeClr val="tx1"/>
                          </a:solidFill>
                          <a:effectLst/>
                          <a:highlight>
                            <a:srgbClr val="D9D9D9"/>
                          </a:highlight>
                        </a:rPr>
                        <a:t> (</a:t>
                      </a:r>
                      <a:r>
                        <a:rPr lang="he-IL" sz="1400" b="0" kern="100" dirty="0">
                          <a:solidFill>
                            <a:schemeClr val="tx1"/>
                          </a:solidFill>
                          <a:effectLst/>
                          <a:highlight>
                            <a:srgbClr val="D9D9D9"/>
                          </a:highlight>
                        </a:rPr>
                        <a:t>תּשְׁמְעוּ שָׁמוֹעַ</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mai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lo’u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leo</a:t>
                      </a:r>
                      <a:r>
                        <a:rPr lang="en-US" sz="1400" b="0" kern="100" dirty="0">
                          <a:solidFill>
                            <a:schemeClr val="tx1"/>
                          </a:solidFill>
                          <a:effectLst/>
                          <a:highlight>
                            <a:srgbClr val="D9D9D9"/>
                          </a:highlight>
                        </a:rPr>
                        <a:t>, ma </a:t>
                      </a:r>
                      <a:r>
                        <a:rPr lang="en-US" sz="1400" b="0" kern="100" dirty="0" err="1">
                          <a:solidFill>
                            <a:schemeClr val="tx1"/>
                          </a:solidFill>
                          <a:effectLst/>
                          <a:highlight>
                            <a:srgbClr val="D9D9D9"/>
                          </a:highlight>
                        </a:rPr>
                        <a:t>tausiusi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la’u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feagaiga</a:t>
                      </a:r>
                      <a:r>
                        <a:rPr lang="en-US" sz="1400" b="0" kern="100" dirty="0">
                          <a:solidFill>
                            <a:schemeClr val="tx1"/>
                          </a:solidFill>
                          <a:effectLst/>
                          <a:highlight>
                            <a:srgbClr val="D9D9D9"/>
                          </a:highlight>
                        </a:rPr>
                        <a:t> (</a:t>
                      </a:r>
                      <a:r>
                        <a:rPr lang="he-IL" sz="1400" b="0" kern="100" dirty="0">
                          <a:solidFill>
                            <a:schemeClr val="tx1"/>
                          </a:solidFill>
                          <a:effectLst/>
                          <a:highlight>
                            <a:srgbClr val="D9D9D9"/>
                          </a:highlight>
                        </a:rPr>
                        <a:t>בריתי</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ona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fai</a:t>
                      </a:r>
                      <a:r>
                        <a:rPr lang="en-US" sz="1400" b="0" kern="100" dirty="0">
                          <a:solidFill>
                            <a:schemeClr val="tx1"/>
                          </a:solidFill>
                          <a:effectLst/>
                          <a:highlight>
                            <a:srgbClr val="D9D9D9"/>
                          </a:highlight>
                        </a:rPr>
                        <a:t> lea </a:t>
                      </a:r>
                      <a:r>
                        <a:rPr lang="en-US" sz="1400" b="0" kern="100" dirty="0" err="1">
                          <a:solidFill>
                            <a:schemeClr val="tx1"/>
                          </a:solidFill>
                          <a:effectLst/>
                          <a:highlight>
                            <a:srgbClr val="D9D9D9"/>
                          </a:highlight>
                        </a:rPr>
                        <a:t>outou</a:t>
                      </a:r>
                      <a:r>
                        <a:rPr lang="en-US" sz="1400" b="0" kern="100" dirty="0">
                          <a:solidFill>
                            <a:schemeClr val="tx1"/>
                          </a:solidFill>
                          <a:effectLst/>
                          <a:highlight>
                            <a:srgbClr val="D9D9D9"/>
                          </a:highlight>
                        </a:rPr>
                        <a:t> ma </a:t>
                      </a:r>
                      <a:r>
                        <a:rPr lang="en-US" sz="1400" b="0" kern="100" dirty="0" err="1">
                          <a:solidFill>
                            <a:schemeClr val="tx1"/>
                          </a:solidFill>
                          <a:effectLst/>
                          <a:highlight>
                            <a:srgbClr val="D9D9D9"/>
                          </a:highlight>
                        </a:rPr>
                        <a:t>oloa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tāua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mo’u</a:t>
                      </a:r>
                      <a:r>
                        <a:rPr lang="en-US" sz="1400" b="0" kern="100" dirty="0">
                          <a:solidFill>
                            <a:schemeClr val="tx1"/>
                          </a:solidFill>
                          <a:effectLst/>
                          <a:highlight>
                            <a:srgbClr val="D9D9D9"/>
                          </a:highlight>
                        </a:rPr>
                        <a:t>, e </a:t>
                      </a:r>
                      <a:r>
                        <a:rPr lang="en-US" sz="1400" b="0" kern="100" dirty="0" err="1">
                          <a:solidFill>
                            <a:schemeClr val="tx1"/>
                          </a:solidFill>
                          <a:effectLst/>
                          <a:highlight>
                            <a:srgbClr val="D9D9D9"/>
                          </a:highlight>
                        </a:rPr>
                        <a:t>sili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nuu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uma</a:t>
                      </a:r>
                      <a:r>
                        <a:rPr lang="en-US" sz="1400" b="0" kern="100" dirty="0">
                          <a:solidFill>
                            <a:schemeClr val="tx1"/>
                          </a:solidFill>
                          <a:effectLst/>
                          <a:highlight>
                            <a:srgbClr val="D9D9D9"/>
                          </a:highlight>
                        </a:rPr>
                        <a:t>; aua o </a:t>
                      </a:r>
                      <a:r>
                        <a:rPr lang="en-US" sz="1400" b="0" kern="100" dirty="0" err="1">
                          <a:solidFill>
                            <a:schemeClr val="tx1"/>
                          </a:solidFill>
                          <a:effectLst/>
                          <a:highlight>
                            <a:srgbClr val="D9D9D9"/>
                          </a:highlight>
                        </a:rPr>
                        <a:t>lo’u</a:t>
                      </a:r>
                      <a:r>
                        <a:rPr lang="en-US" sz="1400" b="0" kern="100" dirty="0">
                          <a:solidFill>
                            <a:schemeClr val="tx1"/>
                          </a:solidFill>
                          <a:effectLst/>
                          <a:highlight>
                            <a:srgbClr val="D9D9D9"/>
                          </a:highlight>
                        </a:rPr>
                        <a:t> lava le </a:t>
                      </a:r>
                      <a:r>
                        <a:rPr lang="en-US" sz="1400" b="0" kern="100" dirty="0" err="1">
                          <a:solidFill>
                            <a:schemeClr val="tx1"/>
                          </a:solidFill>
                          <a:effectLst/>
                          <a:highlight>
                            <a:srgbClr val="D9D9D9"/>
                          </a:highlight>
                        </a:rPr>
                        <a:t>lalolagi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uma</a:t>
                      </a:r>
                      <a:r>
                        <a:rPr lang="en-US" sz="1400" b="0" kern="100" dirty="0">
                          <a:solidFill>
                            <a:schemeClr val="tx1"/>
                          </a:solidFill>
                          <a:effectLst/>
                          <a:highlight>
                            <a:srgbClr val="D9D9D9"/>
                          </a:highlight>
                        </a:rPr>
                        <a:t>. 6 E </a:t>
                      </a:r>
                      <a:r>
                        <a:rPr lang="en-US" sz="1400" b="0" kern="100" dirty="0" err="1">
                          <a:solidFill>
                            <a:schemeClr val="tx1"/>
                          </a:solidFill>
                          <a:effectLst/>
                          <a:highlight>
                            <a:srgbClr val="D9D9D9"/>
                          </a:highlight>
                        </a:rPr>
                        <a:t>fai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foi</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outou</a:t>
                      </a:r>
                      <a:r>
                        <a:rPr lang="en-US" sz="1400" b="0" kern="100" dirty="0">
                          <a:solidFill>
                            <a:schemeClr val="tx1"/>
                          </a:solidFill>
                          <a:effectLst/>
                          <a:highlight>
                            <a:srgbClr val="D9D9D9"/>
                          </a:highlight>
                        </a:rPr>
                        <a:t> ma </a:t>
                      </a:r>
                      <a:r>
                        <a:rPr lang="en-US" sz="1400" b="0" kern="100" dirty="0" err="1">
                          <a:solidFill>
                            <a:schemeClr val="tx1"/>
                          </a:solidFill>
                          <a:effectLst/>
                          <a:highlight>
                            <a:srgbClr val="D9D9D9"/>
                          </a:highlight>
                        </a:rPr>
                        <a:t>malo</a:t>
                      </a:r>
                      <a:r>
                        <a:rPr lang="en-US" sz="1400" b="0" kern="100" dirty="0">
                          <a:solidFill>
                            <a:schemeClr val="tx1"/>
                          </a:solidFill>
                          <a:effectLst/>
                          <a:highlight>
                            <a:srgbClr val="D9D9D9"/>
                          </a:highlight>
                        </a:rPr>
                        <a:t> o </a:t>
                      </a:r>
                      <a:r>
                        <a:rPr lang="en-US" sz="1400" b="0" kern="100" dirty="0" err="1">
                          <a:solidFill>
                            <a:schemeClr val="tx1"/>
                          </a:solidFill>
                          <a:effectLst/>
                          <a:highlight>
                            <a:srgbClr val="D9D9D9"/>
                          </a:highlight>
                        </a:rPr>
                        <a:t>ositaulaga</a:t>
                      </a:r>
                      <a:r>
                        <a:rPr lang="en-US" sz="1400" b="0" kern="100" dirty="0">
                          <a:solidFill>
                            <a:schemeClr val="tx1"/>
                          </a:solidFill>
                          <a:effectLst/>
                          <a:highlight>
                            <a:srgbClr val="D9D9D9"/>
                          </a:highlight>
                        </a:rPr>
                        <a:t>, ma </a:t>
                      </a:r>
                      <a:r>
                        <a:rPr lang="en-US" sz="1400" b="0" kern="100" dirty="0" err="1">
                          <a:solidFill>
                            <a:schemeClr val="tx1"/>
                          </a:solidFill>
                          <a:effectLst/>
                          <a:highlight>
                            <a:srgbClr val="D9D9D9"/>
                          </a:highlight>
                        </a:rPr>
                        <a:t>nuu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paia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mo</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a’u</a:t>
                      </a:r>
                      <a:r>
                        <a:rPr lang="en-US" sz="1400" b="0" kern="100" dirty="0">
                          <a:solidFill>
                            <a:schemeClr val="tx1"/>
                          </a:solidFill>
                          <a:effectLst/>
                          <a:highlight>
                            <a:srgbClr val="D9D9D9"/>
                          </a:highlight>
                        </a:rPr>
                        <a:t>; o </a:t>
                      </a:r>
                      <a:r>
                        <a:rPr lang="en-US" sz="1400" b="0" kern="100" dirty="0" err="1">
                          <a:solidFill>
                            <a:schemeClr val="tx1"/>
                          </a:solidFill>
                          <a:effectLst/>
                          <a:highlight>
                            <a:srgbClr val="D9D9D9"/>
                          </a:highlight>
                        </a:rPr>
                        <a:t>upu</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ia</a:t>
                      </a:r>
                      <a:r>
                        <a:rPr lang="en-US" sz="1400" b="0" kern="100" dirty="0">
                          <a:solidFill>
                            <a:schemeClr val="tx1"/>
                          </a:solidFill>
                          <a:effectLst/>
                          <a:highlight>
                            <a:srgbClr val="D9D9D9"/>
                          </a:highlight>
                        </a:rPr>
                        <a:t> e </a:t>
                      </a:r>
                      <a:r>
                        <a:rPr lang="en-US" sz="1400" b="0" kern="100" dirty="0" err="1">
                          <a:solidFill>
                            <a:schemeClr val="tx1"/>
                          </a:solidFill>
                          <a:effectLst/>
                          <a:highlight>
                            <a:srgbClr val="D9D9D9"/>
                          </a:highlight>
                        </a:rPr>
                        <a:t>te</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tautala</a:t>
                      </a:r>
                      <a:r>
                        <a:rPr lang="en-US" sz="1400" b="0" kern="100" dirty="0">
                          <a:solidFill>
                            <a:schemeClr val="tx1"/>
                          </a:solidFill>
                          <a:effectLst/>
                          <a:highlight>
                            <a:srgbClr val="D9D9D9"/>
                          </a:highlight>
                        </a:rPr>
                        <a:t> </a:t>
                      </a:r>
                      <a:r>
                        <a:rPr lang="en-US" sz="1400" b="0" kern="100" dirty="0" err="1">
                          <a:solidFill>
                            <a:schemeClr val="tx1"/>
                          </a:solidFill>
                          <a:effectLst/>
                          <a:highlight>
                            <a:srgbClr val="D9D9D9"/>
                          </a:highlight>
                        </a:rPr>
                        <a:t>atu</a:t>
                      </a:r>
                      <a:r>
                        <a:rPr lang="en-US" sz="1400" b="0" kern="100" dirty="0">
                          <a:solidFill>
                            <a:schemeClr val="tx1"/>
                          </a:solidFill>
                          <a:effectLst/>
                          <a:highlight>
                            <a:srgbClr val="D9D9D9"/>
                          </a:highlight>
                        </a:rPr>
                        <a:t> ai </a:t>
                      </a:r>
                      <a:r>
                        <a:rPr lang="en-US" sz="1400" b="0" kern="100" dirty="0" err="1">
                          <a:solidFill>
                            <a:schemeClr val="tx1"/>
                          </a:solidFill>
                          <a:effectLst/>
                          <a:highlight>
                            <a:srgbClr val="D9D9D9"/>
                          </a:highlight>
                        </a:rPr>
                        <a:t>i</a:t>
                      </a:r>
                      <a:r>
                        <a:rPr lang="en-US" sz="1400" b="0" kern="100" dirty="0">
                          <a:solidFill>
                            <a:schemeClr val="tx1"/>
                          </a:solidFill>
                          <a:effectLst/>
                          <a:highlight>
                            <a:srgbClr val="D9D9D9"/>
                          </a:highlight>
                        </a:rPr>
                        <a:t> le </a:t>
                      </a:r>
                      <a:r>
                        <a:rPr lang="en-US" sz="1400" b="0" kern="100" dirty="0" err="1">
                          <a:solidFill>
                            <a:schemeClr val="tx1"/>
                          </a:solidFill>
                          <a:effectLst/>
                          <a:highlight>
                            <a:srgbClr val="D9D9D9"/>
                          </a:highlight>
                        </a:rPr>
                        <a:t>fanauga</a:t>
                      </a:r>
                      <a:r>
                        <a:rPr lang="en-US" sz="1400" b="0" kern="100" dirty="0">
                          <a:solidFill>
                            <a:schemeClr val="tx1"/>
                          </a:solidFill>
                          <a:effectLst/>
                          <a:highlight>
                            <a:srgbClr val="D9D9D9"/>
                          </a:highlight>
                        </a:rPr>
                        <a:t> a </a:t>
                      </a:r>
                      <a:r>
                        <a:rPr lang="en-US" sz="1400" b="0" kern="100" dirty="0" err="1">
                          <a:solidFill>
                            <a:schemeClr val="tx1"/>
                          </a:solidFill>
                          <a:effectLst/>
                          <a:highlight>
                            <a:srgbClr val="D9D9D9"/>
                          </a:highlight>
                        </a:rPr>
                        <a:t>Isaraelu</a:t>
                      </a:r>
                      <a:r>
                        <a:rPr lang="en-US" sz="1400" b="0" kern="100" dirty="0">
                          <a:solidFill>
                            <a:schemeClr val="tx1"/>
                          </a:solidFill>
                          <a:effectLst/>
                          <a:highlight>
                            <a:srgbClr val="D9D9D9"/>
                          </a:highlight>
                        </a:rPr>
                        <a:t>. </a:t>
                      </a:r>
                      <a:endParaRPr lang="en-AU" sz="1400" b="0" kern="100" dirty="0">
                        <a:solidFill>
                          <a:schemeClr val="tx1"/>
                        </a:solidFill>
                        <a:effectLst/>
                        <a:highlight>
                          <a:srgbClr val="D9D9D9"/>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800"/>
                        </a:spcAft>
                      </a:pPr>
                      <a:r>
                        <a:rPr lang="en-AU" sz="1400" kern="100" dirty="0">
                          <a:effectLst/>
                          <a:highlight>
                            <a:srgbClr val="D9D9D9"/>
                          </a:highlight>
                        </a:rPr>
                        <a:t>Ae </a:t>
                      </a:r>
                      <a:r>
                        <a:rPr lang="en-AU" sz="1400" kern="100" dirty="0" err="1">
                          <a:effectLst/>
                          <a:highlight>
                            <a:srgbClr val="D9D9D9"/>
                          </a:highlight>
                        </a:rPr>
                        <a:t>afai</a:t>
                      </a:r>
                      <a:r>
                        <a:rPr lang="en-AU" sz="1400" kern="100" dirty="0">
                          <a:effectLst/>
                          <a:highlight>
                            <a:srgbClr val="D9D9D9"/>
                          </a:highlight>
                        </a:rPr>
                        <a:t> (</a:t>
                      </a:r>
                      <a:r>
                        <a:rPr lang="he-IL" sz="1400" kern="100" dirty="0">
                          <a:effectLst/>
                          <a:highlight>
                            <a:srgbClr val="D9D9D9"/>
                          </a:highlight>
                        </a:rPr>
                        <a:t>אִם</a:t>
                      </a:r>
                      <a:r>
                        <a:rPr lang="en-AU" sz="1400" kern="100" dirty="0">
                          <a:effectLst/>
                          <a:highlight>
                            <a:srgbClr val="D9D9D9"/>
                          </a:highlight>
                        </a:rPr>
                        <a:t>) e </a:t>
                      </a:r>
                      <a:r>
                        <a:rPr lang="en-AU" sz="1400" kern="100" dirty="0" err="1">
                          <a:effectLst/>
                          <a:highlight>
                            <a:srgbClr val="D9D9D9"/>
                          </a:highlight>
                        </a:rPr>
                        <a:t>te</a:t>
                      </a:r>
                      <a:r>
                        <a:rPr lang="en-AU" sz="1400" kern="100" dirty="0">
                          <a:effectLst/>
                          <a:highlight>
                            <a:srgbClr val="D9D9D9"/>
                          </a:highlight>
                        </a:rPr>
                        <a:t> le </a:t>
                      </a:r>
                      <a:r>
                        <a:rPr lang="en-AU" sz="1400" kern="100" dirty="0" err="1">
                          <a:effectLst/>
                          <a:highlight>
                            <a:srgbClr val="D9D9D9"/>
                          </a:highlight>
                        </a:rPr>
                        <a:t>faalogo</a:t>
                      </a:r>
                      <a:r>
                        <a:rPr lang="en-AU" sz="1400" kern="100" dirty="0">
                          <a:effectLst/>
                          <a:highlight>
                            <a:srgbClr val="D9D9D9"/>
                          </a:highlight>
                        </a:rPr>
                        <a:t> </a:t>
                      </a:r>
                      <a:r>
                        <a:rPr lang="en-AU" sz="1400" kern="100" dirty="0" err="1">
                          <a:effectLst/>
                          <a:highlight>
                            <a:srgbClr val="D9D9D9"/>
                          </a:highlight>
                        </a:rPr>
                        <a:t>i</a:t>
                      </a:r>
                      <a:r>
                        <a:rPr lang="en-AU" sz="1400" kern="100" dirty="0">
                          <a:effectLst/>
                          <a:highlight>
                            <a:srgbClr val="D9D9D9"/>
                          </a:highlight>
                        </a:rPr>
                        <a:t> le </a:t>
                      </a:r>
                      <a:r>
                        <a:rPr lang="en-AU" sz="1400" kern="100" dirty="0" err="1">
                          <a:effectLst/>
                          <a:highlight>
                            <a:srgbClr val="D9D9D9"/>
                          </a:highlight>
                        </a:rPr>
                        <a:t>siufofoga</a:t>
                      </a:r>
                      <a:r>
                        <a:rPr lang="en-AU" sz="1400" kern="100" dirty="0">
                          <a:effectLst/>
                          <a:highlight>
                            <a:srgbClr val="D9D9D9"/>
                          </a:highlight>
                        </a:rPr>
                        <a:t> o le Alii </a:t>
                      </a:r>
                      <a:r>
                        <a:rPr lang="en-AU" sz="1400" kern="100" dirty="0" err="1">
                          <a:effectLst/>
                          <a:highlight>
                            <a:srgbClr val="D9D9D9"/>
                          </a:highlight>
                        </a:rPr>
                        <a:t>lou</a:t>
                      </a:r>
                      <a:r>
                        <a:rPr lang="en-AU" sz="1400" kern="100" dirty="0">
                          <a:effectLst/>
                          <a:highlight>
                            <a:srgbClr val="D9D9D9"/>
                          </a:highlight>
                        </a:rPr>
                        <a:t> Atua, e </a:t>
                      </a:r>
                      <a:r>
                        <a:rPr lang="en-AU" sz="1400" kern="100" dirty="0" err="1">
                          <a:effectLst/>
                          <a:highlight>
                            <a:srgbClr val="D9D9D9"/>
                          </a:highlight>
                        </a:rPr>
                        <a:t>anaana</a:t>
                      </a:r>
                      <a:r>
                        <a:rPr lang="en-AU" sz="1400" kern="100" dirty="0">
                          <a:effectLst/>
                          <a:highlight>
                            <a:srgbClr val="D9D9D9"/>
                          </a:highlight>
                        </a:rPr>
                        <a:t> e </a:t>
                      </a:r>
                      <a:r>
                        <a:rPr lang="en-AU" sz="1400" kern="100" dirty="0" err="1">
                          <a:effectLst/>
                          <a:highlight>
                            <a:srgbClr val="D9D9D9"/>
                          </a:highlight>
                        </a:rPr>
                        <a:t>fai</a:t>
                      </a:r>
                      <a:r>
                        <a:rPr lang="en-AU" sz="1400" kern="100" dirty="0">
                          <a:effectLst/>
                          <a:highlight>
                            <a:srgbClr val="D9D9D9"/>
                          </a:highlight>
                        </a:rPr>
                        <a:t> ana </a:t>
                      </a:r>
                      <a:r>
                        <a:rPr lang="en-AU" sz="1400" kern="100" dirty="0" err="1">
                          <a:effectLst/>
                          <a:highlight>
                            <a:srgbClr val="D9D9D9"/>
                          </a:highlight>
                        </a:rPr>
                        <a:t>poloaiga</a:t>
                      </a:r>
                      <a:r>
                        <a:rPr lang="en-AU" sz="1400" kern="100" dirty="0">
                          <a:effectLst/>
                          <a:highlight>
                            <a:srgbClr val="D9D9D9"/>
                          </a:highlight>
                        </a:rPr>
                        <a:t> </a:t>
                      </a:r>
                      <a:r>
                        <a:rPr lang="en-AU" sz="1400" kern="100" dirty="0" err="1">
                          <a:effectLst/>
                          <a:highlight>
                            <a:srgbClr val="D9D9D9"/>
                          </a:highlight>
                        </a:rPr>
                        <a:t>uma</a:t>
                      </a:r>
                      <a:r>
                        <a:rPr lang="en-AU" sz="1400" kern="100" dirty="0">
                          <a:effectLst/>
                          <a:highlight>
                            <a:srgbClr val="D9D9D9"/>
                          </a:highlight>
                        </a:rPr>
                        <a:t> ma ana </a:t>
                      </a:r>
                      <a:r>
                        <a:rPr lang="en-AU" sz="1400" kern="100" dirty="0" err="1">
                          <a:effectLst/>
                          <a:highlight>
                            <a:srgbClr val="D9D9D9"/>
                          </a:highlight>
                        </a:rPr>
                        <a:t>tulafono</a:t>
                      </a:r>
                      <a:r>
                        <a:rPr lang="en-AU" sz="1400" kern="100" dirty="0">
                          <a:effectLst/>
                          <a:highlight>
                            <a:srgbClr val="D9D9D9"/>
                          </a:highlight>
                        </a:rPr>
                        <a:t> out e </a:t>
                      </a:r>
                      <a:r>
                        <a:rPr lang="en-AU" sz="1400" kern="100" dirty="0" err="1">
                          <a:effectLst/>
                          <a:highlight>
                            <a:srgbClr val="D9D9D9"/>
                          </a:highlight>
                        </a:rPr>
                        <a:t>fai</a:t>
                      </a:r>
                      <a:r>
                        <a:rPr lang="en-AU" sz="1400" kern="100" dirty="0">
                          <a:effectLst/>
                          <a:highlight>
                            <a:srgbClr val="D9D9D9"/>
                          </a:highlight>
                        </a:rPr>
                        <a:t> </a:t>
                      </a:r>
                      <a:r>
                        <a:rPr lang="en-AU" sz="1400" kern="100" dirty="0" err="1">
                          <a:effectLst/>
                          <a:highlight>
                            <a:srgbClr val="D9D9D9"/>
                          </a:highlight>
                        </a:rPr>
                        <a:t>atu</a:t>
                      </a:r>
                      <a:r>
                        <a:rPr lang="en-AU" sz="1400" kern="100" dirty="0">
                          <a:effectLst/>
                          <a:highlight>
                            <a:srgbClr val="D9D9D9"/>
                          </a:highlight>
                        </a:rPr>
                        <a:t> ai </a:t>
                      </a:r>
                      <a:r>
                        <a:rPr lang="en-AU" sz="1400" kern="100" dirty="0" err="1">
                          <a:effectLst/>
                          <a:highlight>
                            <a:srgbClr val="D9D9D9"/>
                          </a:highlight>
                        </a:rPr>
                        <a:t>ia</a:t>
                      </a:r>
                      <a:r>
                        <a:rPr lang="en-AU" sz="1400" kern="100" dirty="0">
                          <a:effectLst/>
                          <a:highlight>
                            <a:srgbClr val="D9D9D9"/>
                          </a:highlight>
                        </a:rPr>
                        <a:t> </a:t>
                      </a:r>
                      <a:r>
                        <a:rPr lang="en-AU" sz="1400" kern="100" dirty="0" err="1">
                          <a:effectLst/>
                          <a:highlight>
                            <a:srgbClr val="D9D9D9"/>
                          </a:highlight>
                        </a:rPr>
                        <a:t>te</a:t>
                      </a:r>
                      <a:r>
                        <a:rPr lang="en-AU" sz="1400" kern="100" dirty="0">
                          <a:effectLst/>
                          <a:highlight>
                            <a:srgbClr val="D9D9D9"/>
                          </a:highlight>
                        </a:rPr>
                        <a:t> </a:t>
                      </a:r>
                      <a:r>
                        <a:rPr lang="en-AU" sz="1400" kern="100" dirty="0" err="1">
                          <a:effectLst/>
                          <a:highlight>
                            <a:srgbClr val="D9D9D9"/>
                          </a:highlight>
                        </a:rPr>
                        <a:t>oe</a:t>
                      </a:r>
                      <a:r>
                        <a:rPr lang="en-AU" sz="1400" kern="100" dirty="0">
                          <a:effectLst/>
                          <a:highlight>
                            <a:srgbClr val="D9D9D9"/>
                          </a:highlight>
                        </a:rPr>
                        <a:t> </a:t>
                      </a:r>
                      <a:r>
                        <a:rPr lang="en-AU" sz="1400" kern="100" dirty="0" err="1">
                          <a:effectLst/>
                          <a:highlight>
                            <a:srgbClr val="D9D9D9"/>
                          </a:highlight>
                        </a:rPr>
                        <a:t>i</a:t>
                      </a:r>
                      <a:r>
                        <a:rPr lang="en-AU" sz="1400" kern="100" dirty="0">
                          <a:effectLst/>
                          <a:highlight>
                            <a:srgbClr val="D9D9D9"/>
                          </a:highlight>
                        </a:rPr>
                        <a:t> le </a:t>
                      </a:r>
                      <a:r>
                        <a:rPr lang="en-AU" sz="1400" kern="100" dirty="0" err="1">
                          <a:effectLst/>
                          <a:highlight>
                            <a:srgbClr val="D9D9D9"/>
                          </a:highlight>
                        </a:rPr>
                        <a:t>aso</a:t>
                      </a:r>
                      <a:r>
                        <a:rPr lang="en-AU" sz="1400" kern="100" dirty="0">
                          <a:effectLst/>
                          <a:highlight>
                            <a:srgbClr val="D9D9D9"/>
                          </a:highlight>
                        </a:rPr>
                        <a:t> </a:t>
                      </a:r>
                      <a:r>
                        <a:rPr lang="en-AU" sz="1400" kern="100" dirty="0" err="1">
                          <a:effectLst/>
                          <a:highlight>
                            <a:srgbClr val="D9D9D9"/>
                          </a:highlight>
                        </a:rPr>
                        <a:t>nei</a:t>
                      </a:r>
                      <a:r>
                        <a:rPr lang="en-AU" sz="1400" kern="100" dirty="0">
                          <a:effectLst/>
                          <a:highlight>
                            <a:srgbClr val="D9D9D9"/>
                          </a:highlight>
                        </a:rPr>
                        <a:t>, </a:t>
                      </a:r>
                      <a:r>
                        <a:rPr lang="en-AU" sz="1400" kern="100" dirty="0" err="1">
                          <a:effectLst/>
                          <a:highlight>
                            <a:srgbClr val="D9D9D9"/>
                          </a:highlight>
                        </a:rPr>
                        <a:t>ona</a:t>
                      </a:r>
                      <a:r>
                        <a:rPr lang="en-AU" sz="1400" kern="100" dirty="0">
                          <a:effectLst/>
                          <a:highlight>
                            <a:srgbClr val="D9D9D9"/>
                          </a:highlight>
                        </a:rPr>
                        <a:t> </a:t>
                      </a:r>
                      <a:r>
                        <a:rPr lang="en-AU" sz="1400" kern="100" dirty="0" err="1">
                          <a:effectLst/>
                          <a:highlight>
                            <a:srgbClr val="D9D9D9"/>
                          </a:highlight>
                        </a:rPr>
                        <a:t>maua</a:t>
                      </a:r>
                      <a:r>
                        <a:rPr lang="en-AU" sz="1400" kern="100" dirty="0">
                          <a:effectLst/>
                          <a:highlight>
                            <a:srgbClr val="D9D9D9"/>
                          </a:highlight>
                        </a:rPr>
                        <a:t> </a:t>
                      </a:r>
                      <a:r>
                        <a:rPr lang="en-AU" sz="1400" kern="100" dirty="0" err="1">
                          <a:effectLst/>
                          <a:highlight>
                            <a:srgbClr val="D9D9D9"/>
                          </a:highlight>
                        </a:rPr>
                        <a:t>mai</a:t>
                      </a:r>
                      <a:r>
                        <a:rPr lang="en-AU" sz="1400" kern="100" dirty="0">
                          <a:effectLst/>
                          <a:highlight>
                            <a:srgbClr val="D9D9D9"/>
                          </a:highlight>
                        </a:rPr>
                        <a:t> ai lea o </a:t>
                      </a:r>
                      <a:r>
                        <a:rPr lang="en-AU" sz="1400" kern="100" dirty="0" err="1">
                          <a:effectLst/>
                          <a:highlight>
                            <a:srgbClr val="D9D9D9"/>
                          </a:highlight>
                        </a:rPr>
                        <a:t>oe</a:t>
                      </a:r>
                      <a:r>
                        <a:rPr lang="en-AU" sz="1400" kern="100" dirty="0">
                          <a:effectLst/>
                          <a:highlight>
                            <a:srgbClr val="D9D9D9"/>
                          </a:highlight>
                        </a:rPr>
                        <a:t> e </a:t>
                      </a:r>
                      <a:r>
                        <a:rPr lang="en-AU" sz="1400" kern="100" dirty="0" err="1">
                          <a:effectLst/>
                          <a:highlight>
                            <a:srgbClr val="D9D9D9"/>
                          </a:highlight>
                        </a:rPr>
                        <a:t>nei</a:t>
                      </a:r>
                      <a:r>
                        <a:rPr lang="en-AU" sz="1400" kern="100" dirty="0">
                          <a:effectLst/>
                          <a:highlight>
                            <a:srgbClr val="D9D9D9"/>
                          </a:highlight>
                        </a:rPr>
                        <a:t> </a:t>
                      </a:r>
                      <a:r>
                        <a:rPr lang="en-AU" sz="1400" kern="100" dirty="0" err="1">
                          <a:effectLst/>
                          <a:highlight>
                            <a:srgbClr val="D9D9D9"/>
                          </a:highlight>
                        </a:rPr>
                        <a:t>malaia</a:t>
                      </a:r>
                      <a:r>
                        <a:rPr lang="en-AU" sz="1400" kern="100" dirty="0">
                          <a:effectLst/>
                          <a:highlight>
                            <a:srgbClr val="D9D9D9"/>
                          </a:highlight>
                        </a:rPr>
                        <a:t> </a:t>
                      </a:r>
                      <a:r>
                        <a:rPr lang="en-AU" sz="1400" kern="100" dirty="0" err="1">
                          <a:effectLst/>
                          <a:highlight>
                            <a:srgbClr val="D9D9D9"/>
                          </a:highlight>
                        </a:rPr>
                        <a:t>uma</a:t>
                      </a:r>
                      <a:r>
                        <a:rPr lang="en-AU" sz="1400" kern="100" dirty="0">
                          <a:effectLst/>
                          <a:highlight>
                            <a:srgbClr val="D9D9D9"/>
                          </a:highlight>
                        </a:rPr>
                        <a:t>, e </a:t>
                      </a:r>
                      <a:r>
                        <a:rPr lang="en-AU" sz="1400" kern="100" dirty="0" err="1">
                          <a:effectLst/>
                          <a:highlight>
                            <a:srgbClr val="D9D9D9"/>
                          </a:highlight>
                        </a:rPr>
                        <a:t>oo</a:t>
                      </a:r>
                      <a:r>
                        <a:rPr lang="en-AU" sz="1400" kern="100" dirty="0">
                          <a:effectLst/>
                          <a:highlight>
                            <a:srgbClr val="D9D9D9"/>
                          </a:highlight>
                        </a:rPr>
                        <a:t> lava </a:t>
                      </a:r>
                      <a:r>
                        <a:rPr lang="en-AU" sz="1400" kern="100" dirty="0" err="1">
                          <a:effectLst/>
                          <a:highlight>
                            <a:srgbClr val="D9D9D9"/>
                          </a:highlight>
                        </a:rPr>
                        <a:t>ia</a:t>
                      </a:r>
                      <a:r>
                        <a:rPr lang="en-AU" sz="1400" kern="100" dirty="0">
                          <a:effectLst/>
                          <a:highlight>
                            <a:srgbClr val="D9D9D9"/>
                          </a:highlight>
                        </a:rPr>
                        <a:t> </a:t>
                      </a:r>
                      <a:r>
                        <a:rPr lang="en-AU" sz="1400" kern="100" dirty="0" err="1">
                          <a:effectLst/>
                          <a:highlight>
                            <a:srgbClr val="D9D9D9"/>
                          </a:highlight>
                        </a:rPr>
                        <a:t>ia</a:t>
                      </a:r>
                      <a:r>
                        <a:rPr lang="en-AU" sz="1400" kern="100" dirty="0">
                          <a:effectLst/>
                          <a:highlight>
                            <a:srgbClr val="D9D9D9"/>
                          </a:highlight>
                        </a:rPr>
                        <a:t> </a:t>
                      </a:r>
                      <a:r>
                        <a:rPr lang="en-AU" sz="1400" kern="100" dirty="0" err="1">
                          <a:effectLst/>
                          <a:highlight>
                            <a:srgbClr val="D9D9D9"/>
                          </a:highlight>
                        </a:rPr>
                        <a:t>te</a:t>
                      </a:r>
                      <a:r>
                        <a:rPr lang="en-AU" sz="1400" kern="100" dirty="0">
                          <a:effectLst/>
                          <a:highlight>
                            <a:srgbClr val="D9D9D9"/>
                          </a:highlight>
                        </a:rPr>
                        <a:t> </a:t>
                      </a:r>
                      <a:r>
                        <a:rPr lang="en-AU" sz="1400" kern="100" dirty="0" err="1">
                          <a:effectLst/>
                          <a:highlight>
                            <a:srgbClr val="D9D9D9"/>
                          </a:highlight>
                        </a:rPr>
                        <a:t>oe</a:t>
                      </a:r>
                      <a:r>
                        <a:rPr lang="en-AU" sz="1400" kern="100" dirty="0">
                          <a:effectLst/>
                          <a:highlight>
                            <a:srgbClr val="D9D9D9"/>
                          </a:highlight>
                        </a:rPr>
                        <a:t>. 16 E </a:t>
                      </a:r>
                      <a:r>
                        <a:rPr lang="en-AU" sz="1400" kern="100" dirty="0" err="1">
                          <a:effectLst/>
                          <a:highlight>
                            <a:srgbClr val="D9D9D9"/>
                          </a:highlight>
                        </a:rPr>
                        <a:t>malaia</a:t>
                      </a:r>
                      <a:r>
                        <a:rPr lang="en-AU" sz="1400" kern="100" dirty="0">
                          <a:effectLst/>
                          <a:highlight>
                            <a:srgbClr val="D9D9D9"/>
                          </a:highlight>
                        </a:rPr>
                        <a:t> </a:t>
                      </a:r>
                      <a:r>
                        <a:rPr lang="en-AU" sz="1400" kern="100" dirty="0" err="1">
                          <a:effectLst/>
                          <a:highlight>
                            <a:srgbClr val="D9D9D9"/>
                          </a:highlight>
                        </a:rPr>
                        <a:t>oe</a:t>
                      </a:r>
                      <a:r>
                        <a:rPr lang="en-AU" sz="1400" kern="100" dirty="0">
                          <a:effectLst/>
                          <a:highlight>
                            <a:srgbClr val="D9D9D9"/>
                          </a:highlight>
                        </a:rPr>
                        <a:t> </a:t>
                      </a:r>
                      <a:r>
                        <a:rPr lang="en-AU" sz="1400" kern="100" dirty="0" err="1">
                          <a:effectLst/>
                          <a:highlight>
                            <a:srgbClr val="D9D9D9"/>
                          </a:highlight>
                        </a:rPr>
                        <a:t>i</a:t>
                      </a:r>
                      <a:r>
                        <a:rPr lang="en-AU" sz="1400" kern="100" dirty="0">
                          <a:effectLst/>
                          <a:highlight>
                            <a:srgbClr val="D9D9D9"/>
                          </a:highlight>
                        </a:rPr>
                        <a:t> le </a:t>
                      </a:r>
                      <a:r>
                        <a:rPr lang="en-AU" sz="1400" kern="100" dirty="0" err="1">
                          <a:effectLst/>
                          <a:highlight>
                            <a:srgbClr val="D9D9D9"/>
                          </a:highlight>
                        </a:rPr>
                        <a:t>aai</a:t>
                      </a:r>
                      <a:r>
                        <a:rPr lang="en-AU" sz="1400" kern="100" dirty="0">
                          <a:effectLst/>
                          <a:highlight>
                            <a:srgbClr val="D9D9D9"/>
                          </a:highlight>
                        </a:rPr>
                        <a:t>, e </a:t>
                      </a:r>
                      <a:r>
                        <a:rPr lang="en-AU" sz="1400" kern="100" dirty="0" err="1">
                          <a:effectLst/>
                          <a:highlight>
                            <a:srgbClr val="D9D9D9"/>
                          </a:highlight>
                        </a:rPr>
                        <a:t>malaia</a:t>
                      </a:r>
                      <a:r>
                        <a:rPr lang="en-AU" sz="1400" kern="100" dirty="0">
                          <a:effectLst/>
                          <a:highlight>
                            <a:srgbClr val="D9D9D9"/>
                          </a:highlight>
                        </a:rPr>
                        <a:t> </a:t>
                      </a:r>
                      <a:r>
                        <a:rPr lang="en-AU" sz="1400" kern="100" dirty="0" err="1">
                          <a:effectLst/>
                          <a:highlight>
                            <a:srgbClr val="D9D9D9"/>
                          </a:highlight>
                        </a:rPr>
                        <a:t>foi</a:t>
                      </a:r>
                      <a:r>
                        <a:rPr lang="en-AU" sz="1400" kern="100" dirty="0">
                          <a:effectLst/>
                          <a:highlight>
                            <a:srgbClr val="D9D9D9"/>
                          </a:highlight>
                        </a:rPr>
                        <a:t> </a:t>
                      </a:r>
                      <a:r>
                        <a:rPr lang="en-AU" sz="1400" kern="100" dirty="0" err="1">
                          <a:effectLst/>
                          <a:highlight>
                            <a:srgbClr val="D9D9D9"/>
                          </a:highlight>
                        </a:rPr>
                        <a:t>oe</a:t>
                      </a:r>
                      <a:r>
                        <a:rPr lang="en-AU" sz="1400" kern="100" dirty="0">
                          <a:effectLst/>
                          <a:highlight>
                            <a:srgbClr val="D9D9D9"/>
                          </a:highlight>
                        </a:rPr>
                        <a:t> </a:t>
                      </a:r>
                      <a:r>
                        <a:rPr lang="en-AU" sz="1400" kern="100" dirty="0" err="1">
                          <a:effectLst/>
                          <a:highlight>
                            <a:srgbClr val="D9D9D9"/>
                          </a:highlight>
                        </a:rPr>
                        <a:t>i</a:t>
                      </a:r>
                      <a:r>
                        <a:rPr lang="en-AU" sz="1400" kern="100" dirty="0">
                          <a:effectLst/>
                          <a:highlight>
                            <a:srgbClr val="D9D9D9"/>
                          </a:highlight>
                        </a:rPr>
                        <a:t> le </a:t>
                      </a:r>
                      <a:r>
                        <a:rPr lang="en-AU" sz="1400" kern="100" dirty="0" err="1">
                          <a:effectLst/>
                          <a:highlight>
                            <a:srgbClr val="D9D9D9"/>
                          </a:highlight>
                        </a:rPr>
                        <a:t>fanua</a:t>
                      </a:r>
                      <a:r>
                        <a:rPr lang="en-AU" sz="1400" kern="100" dirty="0">
                          <a:effectLst/>
                          <a:highlight>
                            <a:srgbClr val="D9D9D9"/>
                          </a:highlight>
                        </a:rPr>
                        <a:t>…</a:t>
                      </a:r>
                      <a:endParaRPr lang="en-AU" sz="1400" kern="100" dirty="0">
                        <a:effectLst/>
                        <a:highlight>
                          <a:srgbClr val="D9D9D9"/>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02631430"/>
                  </a:ext>
                </a:extLst>
              </a:tr>
              <a:tr h="254842">
                <a:tc>
                  <a:txBody>
                    <a:bodyPr/>
                    <a:lstStyle/>
                    <a:p>
                      <a:pPr algn="just">
                        <a:lnSpc>
                          <a:spcPct val="107000"/>
                        </a:lnSpc>
                        <a:spcAft>
                          <a:spcPts val="800"/>
                        </a:spcAft>
                      </a:pPr>
                      <a:r>
                        <a:rPr lang="en-US" sz="1200" kern="100">
                          <a:effectLst/>
                        </a:rPr>
                        <a:t> </a:t>
                      </a:r>
                      <a:endParaRPr lang="en-AU"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800"/>
                        </a:spcAft>
                      </a:pPr>
                      <a:r>
                        <a:rPr lang="en-AU" sz="1200" kern="100" dirty="0">
                          <a:effectLst/>
                        </a:rPr>
                        <a:t> </a:t>
                      </a:r>
                      <a:endParaRPr lang="en-AU" sz="11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30344706"/>
                  </a:ext>
                </a:extLst>
              </a:tr>
            </a:tbl>
          </a:graphicData>
        </a:graphic>
      </p:graphicFrame>
    </p:spTree>
    <p:extLst>
      <p:ext uri="{BB962C8B-B14F-4D97-AF65-F5344CB8AC3E}">
        <p14:creationId xmlns:p14="http://schemas.microsoft.com/office/powerpoint/2010/main" val="4127583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361E5-DE1C-7766-E80F-99F683D7F32E}"/>
              </a:ext>
            </a:extLst>
          </p:cNvPr>
          <p:cNvSpPr>
            <a:spLocks noGrp="1"/>
          </p:cNvSpPr>
          <p:nvPr>
            <p:ph type="title"/>
          </p:nvPr>
        </p:nvSpPr>
        <p:spPr>
          <a:xfrm>
            <a:off x="838200" y="0"/>
            <a:ext cx="10515600" cy="800100"/>
          </a:xfrm>
        </p:spPr>
        <p:txBody>
          <a:bodyPr/>
          <a:lstStyle/>
          <a:p>
            <a:pPr algn="ctr"/>
            <a:r>
              <a:rPr lang="en-AU" b="1" dirty="0" err="1"/>
              <a:t>Feagaiga</a:t>
            </a:r>
            <a:r>
              <a:rPr lang="en-AU" b="1" dirty="0"/>
              <a:t> a </a:t>
            </a:r>
            <a:r>
              <a:rPr lang="en-AU" b="1" dirty="0" err="1"/>
              <a:t>Ositaulaga</a:t>
            </a:r>
            <a:r>
              <a:rPr lang="en-AU" b="1" dirty="0"/>
              <a:t> – Priestly Covenant </a:t>
            </a:r>
          </a:p>
        </p:txBody>
      </p:sp>
      <p:pic>
        <p:nvPicPr>
          <p:cNvPr id="5122" name="Picture 2" descr="The Ark of the Covenant | Bible art, Bible illustrations ...">
            <a:extLst>
              <a:ext uri="{FF2B5EF4-FFF2-40B4-BE49-F238E27FC236}">
                <a16:creationId xmlns:a16="http://schemas.microsoft.com/office/drawing/2014/main" id="{A5375366-60D0-10D6-1980-8D7135633CE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03218" y="885798"/>
            <a:ext cx="9185564" cy="5972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A039DBFB-D1EF-5DB3-A210-73B617F127A6}"/>
              </a:ext>
            </a:extLst>
          </p:cNvPr>
          <p:cNvGraphicFramePr>
            <a:graphicFrameLocks noGrp="1"/>
          </p:cNvGraphicFramePr>
          <p:nvPr>
            <p:extLst>
              <p:ext uri="{D42A27DB-BD31-4B8C-83A1-F6EECF244321}">
                <p14:modId xmlns:p14="http://schemas.microsoft.com/office/powerpoint/2010/main" val="1675713921"/>
              </p:ext>
            </p:extLst>
          </p:nvPr>
        </p:nvGraphicFramePr>
        <p:xfrm>
          <a:off x="1503218" y="4520044"/>
          <a:ext cx="9185563" cy="2423653"/>
        </p:xfrm>
        <a:graphic>
          <a:graphicData uri="http://schemas.openxmlformats.org/drawingml/2006/table">
            <a:tbl>
              <a:tblPr firstRow="1" firstCol="1" bandRow="1">
                <a:tableStyleId>{5C22544A-7EE6-4342-B048-85BDC9FD1C3A}</a:tableStyleId>
              </a:tblPr>
              <a:tblGrid>
                <a:gridCol w="4907548">
                  <a:extLst>
                    <a:ext uri="{9D8B030D-6E8A-4147-A177-3AD203B41FA5}">
                      <a16:colId xmlns:a16="http://schemas.microsoft.com/office/drawing/2014/main" val="649032747"/>
                    </a:ext>
                  </a:extLst>
                </a:gridCol>
                <a:gridCol w="4278015">
                  <a:extLst>
                    <a:ext uri="{9D8B030D-6E8A-4147-A177-3AD203B41FA5}">
                      <a16:colId xmlns:a16="http://schemas.microsoft.com/office/drawing/2014/main" val="2820760991"/>
                    </a:ext>
                  </a:extLst>
                </a:gridCol>
              </a:tblGrid>
              <a:tr h="361139">
                <a:tc>
                  <a:txBody>
                    <a:bodyPr/>
                    <a:lstStyle/>
                    <a:p>
                      <a:pPr algn="ctr">
                        <a:lnSpc>
                          <a:spcPct val="107000"/>
                        </a:lnSpc>
                        <a:spcAft>
                          <a:spcPts val="800"/>
                        </a:spcAft>
                      </a:pPr>
                      <a:r>
                        <a:rPr lang="en-US" sz="1400" kern="100" dirty="0" err="1">
                          <a:solidFill>
                            <a:schemeClr val="tx1"/>
                          </a:solidFill>
                          <a:effectLst/>
                          <a:highlight>
                            <a:srgbClr val="FAE2D5"/>
                          </a:highlight>
                        </a:rPr>
                        <a:t>Numera</a:t>
                      </a:r>
                      <a:r>
                        <a:rPr lang="en-US" sz="1400" kern="100" dirty="0">
                          <a:solidFill>
                            <a:schemeClr val="tx1"/>
                          </a:solidFill>
                          <a:effectLst/>
                          <a:highlight>
                            <a:srgbClr val="FAE2D5"/>
                          </a:highlight>
                        </a:rPr>
                        <a:t> 25: 10-13</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US" sz="1400" kern="100" dirty="0">
                          <a:solidFill>
                            <a:schemeClr val="tx1"/>
                          </a:solidFill>
                          <a:effectLst/>
                          <a:highlight>
                            <a:srgbClr val="FAE2D5"/>
                          </a:highlight>
                        </a:rPr>
                        <a:t>1 </a:t>
                      </a:r>
                      <a:r>
                        <a:rPr lang="en-US" sz="1400" kern="100" dirty="0" err="1">
                          <a:solidFill>
                            <a:schemeClr val="tx1"/>
                          </a:solidFill>
                          <a:effectLst/>
                          <a:highlight>
                            <a:srgbClr val="FAE2D5"/>
                          </a:highlight>
                        </a:rPr>
                        <a:t>Nofoaiga</a:t>
                      </a:r>
                      <a:r>
                        <a:rPr lang="en-US" sz="1400" kern="100" dirty="0">
                          <a:solidFill>
                            <a:schemeClr val="tx1"/>
                          </a:solidFill>
                          <a:effectLst/>
                          <a:highlight>
                            <a:srgbClr val="FAE2D5"/>
                          </a:highlight>
                        </a:rPr>
                        <a:t> Tupu 6:1-4</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12368636"/>
                  </a:ext>
                </a:extLst>
              </a:tr>
              <a:tr h="2062514">
                <a:tc>
                  <a:txBody>
                    <a:bodyPr/>
                    <a:lstStyle/>
                    <a:p>
                      <a:pPr algn="just">
                        <a:lnSpc>
                          <a:spcPct val="107000"/>
                        </a:lnSpc>
                        <a:spcAft>
                          <a:spcPts val="800"/>
                        </a:spcAft>
                      </a:pPr>
                      <a:r>
                        <a:rPr lang="en-US" sz="1400" b="0" kern="100" dirty="0">
                          <a:solidFill>
                            <a:schemeClr val="tx1"/>
                          </a:solidFill>
                          <a:effectLst/>
                          <a:highlight>
                            <a:srgbClr val="FFC000"/>
                          </a:highlight>
                        </a:rPr>
                        <a:t>10 Ona </a:t>
                      </a:r>
                      <a:r>
                        <a:rPr lang="en-US" sz="1400" b="0" kern="100" dirty="0" err="1">
                          <a:solidFill>
                            <a:schemeClr val="tx1"/>
                          </a:solidFill>
                          <a:effectLst/>
                          <a:highlight>
                            <a:srgbClr val="FFC000"/>
                          </a:highlight>
                        </a:rPr>
                        <a:t>fetalai</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mai</a:t>
                      </a:r>
                      <a:r>
                        <a:rPr lang="en-US" sz="1400" b="0" kern="100" dirty="0">
                          <a:solidFill>
                            <a:schemeClr val="tx1"/>
                          </a:solidFill>
                          <a:effectLst/>
                          <a:highlight>
                            <a:srgbClr val="FFC000"/>
                          </a:highlight>
                        </a:rPr>
                        <a:t> ai lea o le Alii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Mose, </a:t>
                      </a:r>
                      <a:r>
                        <a:rPr lang="en-US" sz="1400" b="0" kern="100" dirty="0" err="1">
                          <a:solidFill>
                            <a:schemeClr val="tx1"/>
                          </a:solidFill>
                          <a:effectLst/>
                          <a:highlight>
                            <a:srgbClr val="FFC000"/>
                          </a:highlight>
                        </a:rPr>
                        <a:t>ua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faapea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mai</a:t>
                      </a:r>
                      <a:r>
                        <a:rPr lang="en-US" sz="1400" b="0" kern="100" dirty="0">
                          <a:solidFill>
                            <a:schemeClr val="tx1"/>
                          </a:solidFill>
                          <a:effectLst/>
                          <a:highlight>
                            <a:srgbClr val="FFC000"/>
                          </a:highlight>
                        </a:rPr>
                        <a:t>, 11 O </a:t>
                      </a:r>
                      <a:r>
                        <a:rPr lang="en-US" sz="1400" b="0" kern="100" dirty="0" err="1">
                          <a:solidFill>
                            <a:schemeClr val="tx1"/>
                          </a:solidFill>
                          <a:effectLst/>
                          <a:highlight>
                            <a:srgbClr val="FFC000"/>
                          </a:highlight>
                        </a:rPr>
                        <a:t>Fineaso</a:t>
                      </a:r>
                      <a:r>
                        <a:rPr lang="en-US" sz="1400" b="0" kern="100" dirty="0">
                          <a:solidFill>
                            <a:schemeClr val="tx1"/>
                          </a:solidFill>
                          <a:effectLst/>
                          <a:highlight>
                            <a:srgbClr val="FFC000"/>
                          </a:highlight>
                        </a:rPr>
                        <a:t> le </a:t>
                      </a:r>
                      <a:r>
                        <a:rPr lang="en-US" sz="1400" b="0" kern="100" dirty="0" err="1">
                          <a:solidFill>
                            <a:schemeClr val="tx1"/>
                          </a:solidFill>
                          <a:effectLst/>
                          <a:highlight>
                            <a:srgbClr val="FFC000"/>
                          </a:highlight>
                        </a:rPr>
                        <a:t>atalii</a:t>
                      </a:r>
                      <a:r>
                        <a:rPr lang="en-US" sz="1400" b="0" kern="100" dirty="0">
                          <a:solidFill>
                            <a:schemeClr val="tx1"/>
                          </a:solidFill>
                          <a:effectLst/>
                          <a:highlight>
                            <a:srgbClr val="FFC000"/>
                          </a:highlight>
                        </a:rPr>
                        <a:t> o </a:t>
                      </a:r>
                      <a:r>
                        <a:rPr lang="en-US" sz="1400" b="0" kern="100" dirty="0" err="1">
                          <a:solidFill>
                            <a:schemeClr val="tx1"/>
                          </a:solidFill>
                          <a:effectLst/>
                          <a:highlight>
                            <a:srgbClr val="FFC000"/>
                          </a:highlight>
                        </a:rPr>
                        <a:t>Eleasaro</a:t>
                      </a:r>
                      <a:r>
                        <a:rPr lang="en-US" sz="1400" b="0" kern="100" dirty="0">
                          <a:solidFill>
                            <a:schemeClr val="tx1"/>
                          </a:solidFill>
                          <a:effectLst/>
                          <a:highlight>
                            <a:srgbClr val="FFC000"/>
                          </a:highlight>
                        </a:rPr>
                        <a:t>, o le </a:t>
                      </a:r>
                      <a:r>
                        <a:rPr lang="en-US" sz="1400" b="0" kern="100" dirty="0" err="1">
                          <a:solidFill>
                            <a:schemeClr val="tx1"/>
                          </a:solidFill>
                          <a:effectLst/>
                          <a:highlight>
                            <a:srgbClr val="FFC000"/>
                          </a:highlight>
                        </a:rPr>
                        <a:t>atalii</a:t>
                      </a:r>
                      <a:r>
                        <a:rPr lang="en-US" sz="1400" b="0" kern="100" dirty="0">
                          <a:solidFill>
                            <a:schemeClr val="tx1"/>
                          </a:solidFill>
                          <a:effectLst/>
                          <a:highlight>
                            <a:srgbClr val="FFC000"/>
                          </a:highlight>
                        </a:rPr>
                        <a:t> o </a:t>
                      </a:r>
                      <a:r>
                        <a:rPr lang="en-US" sz="1400" b="0" kern="100" dirty="0" err="1">
                          <a:solidFill>
                            <a:schemeClr val="tx1"/>
                          </a:solidFill>
                          <a:effectLst/>
                          <a:highlight>
                            <a:srgbClr val="FFC000"/>
                          </a:highlight>
                        </a:rPr>
                        <a:t>Arona</a:t>
                      </a:r>
                      <a:r>
                        <a:rPr lang="en-US" sz="1400" b="0" kern="100" dirty="0">
                          <a:solidFill>
                            <a:schemeClr val="tx1"/>
                          </a:solidFill>
                          <a:effectLst/>
                          <a:highlight>
                            <a:srgbClr val="FFC000"/>
                          </a:highlight>
                        </a:rPr>
                        <a:t> le </a:t>
                      </a:r>
                      <a:r>
                        <a:rPr lang="en-US" sz="1400" b="0" kern="100" dirty="0" err="1">
                          <a:solidFill>
                            <a:schemeClr val="tx1"/>
                          </a:solidFill>
                          <a:effectLst/>
                          <a:highlight>
                            <a:srgbClr val="FFC000"/>
                          </a:highlight>
                        </a:rPr>
                        <a:t>faitaulaga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ua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liueseina</a:t>
                      </a:r>
                      <a:r>
                        <a:rPr lang="en-US" sz="1400" b="0" kern="100" dirty="0">
                          <a:solidFill>
                            <a:schemeClr val="tx1"/>
                          </a:solidFill>
                          <a:effectLst/>
                          <a:highlight>
                            <a:srgbClr val="FFC000"/>
                          </a:highlight>
                        </a:rPr>
                        <a:t> ai </a:t>
                      </a:r>
                      <a:r>
                        <a:rPr lang="en-US" sz="1400" b="0" kern="100" dirty="0" err="1">
                          <a:solidFill>
                            <a:schemeClr val="tx1"/>
                          </a:solidFill>
                          <a:effectLst/>
                          <a:highlight>
                            <a:srgbClr val="FFC000"/>
                          </a:highlight>
                        </a:rPr>
                        <a:t>lo’u</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ita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a:t>
                      </a:r>
                      <a:r>
                        <a:rPr lang="en-US" sz="1400" b="0" kern="100" dirty="0">
                          <a:solidFill>
                            <a:schemeClr val="tx1"/>
                          </a:solidFill>
                          <a:effectLst/>
                          <a:highlight>
                            <a:srgbClr val="FFC000"/>
                          </a:highlight>
                        </a:rPr>
                        <a:t> le </a:t>
                      </a:r>
                      <a:r>
                        <a:rPr lang="en-US" sz="1400" b="0" kern="100" dirty="0" err="1">
                          <a:solidFill>
                            <a:schemeClr val="tx1"/>
                          </a:solidFill>
                          <a:effectLst/>
                          <a:highlight>
                            <a:srgbClr val="FFC000"/>
                          </a:highlight>
                        </a:rPr>
                        <a:t>fanauga</a:t>
                      </a:r>
                      <a:r>
                        <a:rPr lang="en-US" sz="1400" b="0" kern="100" dirty="0">
                          <a:solidFill>
                            <a:schemeClr val="tx1"/>
                          </a:solidFill>
                          <a:effectLst/>
                          <a:highlight>
                            <a:srgbClr val="FFC000"/>
                          </a:highlight>
                        </a:rPr>
                        <a:t> a </a:t>
                      </a:r>
                      <a:r>
                        <a:rPr lang="en-US" sz="1400" b="0" kern="100" dirty="0" err="1">
                          <a:solidFill>
                            <a:schemeClr val="tx1"/>
                          </a:solidFill>
                          <a:effectLst/>
                          <a:highlight>
                            <a:srgbClr val="FFC000"/>
                          </a:highlight>
                        </a:rPr>
                        <a:t>Isaraelu</a:t>
                      </a:r>
                      <a:r>
                        <a:rPr lang="en-US" sz="1400" b="0" kern="100" dirty="0">
                          <a:solidFill>
                            <a:schemeClr val="tx1"/>
                          </a:solidFill>
                          <a:effectLst/>
                          <a:highlight>
                            <a:srgbClr val="FFC000"/>
                          </a:highlight>
                        </a:rPr>
                        <a:t>…12 O </a:t>
                      </a:r>
                      <a:r>
                        <a:rPr lang="en-US" sz="1400" b="0" kern="100" dirty="0" err="1">
                          <a:solidFill>
                            <a:schemeClr val="tx1"/>
                          </a:solidFill>
                          <a:effectLst/>
                          <a:highlight>
                            <a:srgbClr val="FFC000"/>
                          </a:highlight>
                        </a:rPr>
                        <a:t>lenei</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e </a:t>
                      </a:r>
                      <a:r>
                        <a:rPr lang="en-US" sz="1400" b="0" kern="100" dirty="0" err="1">
                          <a:solidFill>
                            <a:schemeClr val="tx1"/>
                          </a:solidFill>
                          <a:effectLst/>
                          <a:highlight>
                            <a:srgbClr val="FFC000"/>
                          </a:highlight>
                        </a:rPr>
                        <a:t>fai</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atu</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Faauta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ou</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te</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tuuina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atu</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te</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la’u</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feagaiga</a:t>
                      </a:r>
                      <a:r>
                        <a:rPr lang="en-US" sz="1400" b="0" kern="100" dirty="0">
                          <a:solidFill>
                            <a:schemeClr val="tx1"/>
                          </a:solidFill>
                          <a:effectLst/>
                          <a:highlight>
                            <a:srgbClr val="FFC000"/>
                          </a:highlight>
                        </a:rPr>
                        <a:t> (</a:t>
                      </a:r>
                      <a:r>
                        <a:rPr lang="en-US" sz="1400" b="0" i="1" kern="100" dirty="0" err="1">
                          <a:solidFill>
                            <a:schemeClr val="tx1"/>
                          </a:solidFill>
                          <a:effectLst/>
                          <a:highlight>
                            <a:srgbClr val="FFC000"/>
                          </a:highlight>
                        </a:rPr>
                        <a:t>bereti</a:t>
                      </a:r>
                      <a:r>
                        <a:rPr lang="en-US" sz="1400" b="0" kern="100" dirty="0">
                          <a:solidFill>
                            <a:schemeClr val="tx1"/>
                          </a:solidFill>
                          <a:effectLst/>
                          <a:highlight>
                            <a:srgbClr val="FFC000"/>
                          </a:highlight>
                        </a:rPr>
                        <a:t>) e </a:t>
                      </a:r>
                      <a:r>
                        <a:rPr lang="en-US" sz="1400" b="0" kern="100" dirty="0" err="1">
                          <a:solidFill>
                            <a:schemeClr val="tx1"/>
                          </a:solidFill>
                          <a:effectLst/>
                          <a:highlight>
                            <a:srgbClr val="FFC000"/>
                          </a:highlight>
                        </a:rPr>
                        <a:t>manuia</a:t>
                      </a:r>
                      <a:r>
                        <a:rPr lang="en-US" sz="1400" b="0" kern="100" dirty="0">
                          <a:solidFill>
                            <a:schemeClr val="tx1"/>
                          </a:solidFill>
                          <a:effectLst/>
                          <a:highlight>
                            <a:srgbClr val="FFC000"/>
                          </a:highlight>
                        </a:rPr>
                        <a:t> ai; 13 e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te</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ma </a:t>
                      </a:r>
                      <a:r>
                        <a:rPr lang="en-US" sz="1400" b="0" kern="100" dirty="0" err="1">
                          <a:solidFill>
                            <a:schemeClr val="tx1"/>
                          </a:solidFill>
                          <a:effectLst/>
                          <a:highlight>
                            <a:srgbClr val="FFC000"/>
                          </a:highlight>
                        </a:rPr>
                        <a:t>lana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fanau</a:t>
                      </a:r>
                      <a:r>
                        <a:rPr lang="en-US" sz="1400" b="0" kern="100" dirty="0">
                          <a:solidFill>
                            <a:schemeClr val="tx1"/>
                          </a:solidFill>
                          <a:effectLst/>
                          <a:highlight>
                            <a:srgbClr val="FFC000"/>
                          </a:highlight>
                        </a:rPr>
                        <a:t> (</a:t>
                      </a:r>
                      <a:r>
                        <a:rPr lang="en-US" sz="1400" b="0" i="1" kern="100" dirty="0" err="1">
                          <a:solidFill>
                            <a:schemeClr val="tx1"/>
                          </a:solidFill>
                          <a:effectLst/>
                          <a:highlight>
                            <a:srgbClr val="FFC000"/>
                          </a:highlight>
                        </a:rPr>
                        <a:t>zera</a:t>
                      </a:r>
                      <a:r>
                        <a:rPr lang="en-US" sz="1400" b="0" kern="100" dirty="0">
                          <a:solidFill>
                            <a:schemeClr val="tx1"/>
                          </a:solidFill>
                          <a:effectLst/>
                          <a:highlight>
                            <a:srgbClr val="FFC000"/>
                          </a:highlight>
                        </a:rPr>
                        <a:t>)  pe a </a:t>
                      </a:r>
                      <a:r>
                        <a:rPr lang="en-US" sz="1400" b="0" kern="100" dirty="0" err="1">
                          <a:solidFill>
                            <a:schemeClr val="tx1"/>
                          </a:solidFill>
                          <a:effectLst/>
                          <a:highlight>
                            <a:srgbClr val="FFC000"/>
                          </a:highlight>
                        </a:rPr>
                        <a:t>mavae</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atu</a:t>
                      </a:r>
                      <a:r>
                        <a:rPr lang="en-US" sz="1400" b="0" kern="100" dirty="0">
                          <a:solidFill>
                            <a:schemeClr val="tx1"/>
                          </a:solidFill>
                          <a:effectLst/>
                          <a:highlight>
                            <a:srgbClr val="FFC000"/>
                          </a:highlight>
                        </a:rPr>
                        <a:t> o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o le </a:t>
                      </a:r>
                      <a:r>
                        <a:rPr lang="en-US" sz="1400" b="0" kern="100" dirty="0" err="1">
                          <a:solidFill>
                            <a:schemeClr val="tx1"/>
                          </a:solidFill>
                          <a:effectLst/>
                          <a:highlight>
                            <a:srgbClr val="FFC000"/>
                          </a:highlight>
                        </a:rPr>
                        <a:t>feagaiga</a:t>
                      </a:r>
                      <a:r>
                        <a:rPr lang="en-US" sz="1400" b="0" kern="100" dirty="0">
                          <a:solidFill>
                            <a:schemeClr val="tx1"/>
                          </a:solidFill>
                          <a:effectLst/>
                          <a:highlight>
                            <a:srgbClr val="FFC000"/>
                          </a:highlight>
                        </a:rPr>
                        <a:t> o le </a:t>
                      </a:r>
                      <a:r>
                        <a:rPr lang="en-US" sz="1400" b="0" kern="100" dirty="0" err="1">
                          <a:solidFill>
                            <a:schemeClr val="tx1"/>
                          </a:solidFill>
                          <a:effectLst/>
                          <a:highlight>
                            <a:srgbClr val="FFC000"/>
                          </a:highlight>
                        </a:rPr>
                        <a:t>faiva</a:t>
                      </a:r>
                      <a:r>
                        <a:rPr lang="en-US" sz="1400" b="0" kern="100" dirty="0">
                          <a:solidFill>
                            <a:schemeClr val="tx1"/>
                          </a:solidFill>
                          <a:effectLst/>
                          <a:highlight>
                            <a:srgbClr val="FFC000"/>
                          </a:highlight>
                        </a:rPr>
                        <a:t> o le </a:t>
                      </a:r>
                      <a:r>
                        <a:rPr lang="en-US" sz="1400" b="0" kern="100" dirty="0" err="1">
                          <a:solidFill>
                            <a:schemeClr val="tx1"/>
                          </a:solidFill>
                          <a:effectLst/>
                          <a:highlight>
                            <a:srgbClr val="FFC000"/>
                          </a:highlight>
                        </a:rPr>
                        <a:t>faitaulaga</a:t>
                      </a:r>
                      <a:r>
                        <a:rPr lang="en-US" sz="1400" b="0" kern="100" dirty="0">
                          <a:solidFill>
                            <a:schemeClr val="tx1"/>
                          </a:solidFill>
                          <a:effectLst/>
                          <a:highlight>
                            <a:srgbClr val="FFC000"/>
                          </a:highlight>
                        </a:rPr>
                        <a:t> e </a:t>
                      </a:r>
                      <a:r>
                        <a:rPr lang="en-US" sz="1400" b="0" kern="100" dirty="0" err="1">
                          <a:solidFill>
                            <a:schemeClr val="tx1"/>
                          </a:solidFill>
                          <a:effectLst/>
                          <a:highlight>
                            <a:srgbClr val="FFC000"/>
                          </a:highlight>
                        </a:rPr>
                        <a:t>faavavau</a:t>
                      </a:r>
                      <a:r>
                        <a:rPr lang="en-US" sz="1400" b="0" kern="100" dirty="0">
                          <a:solidFill>
                            <a:schemeClr val="tx1"/>
                          </a:solidFill>
                          <a:effectLst/>
                          <a:highlight>
                            <a:srgbClr val="FFC000"/>
                          </a:highlight>
                        </a:rPr>
                        <a:t> (</a:t>
                      </a:r>
                      <a:r>
                        <a:rPr lang="en-US" sz="1400" b="0" i="1" kern="100" dirty="0" err="1">
                          <a:solidFill>
                            <a:schemeClr val="tx1"/>
                          </a:solidFill>
                          <a:effectLst/>
                          <a:highlight>
                            <a:srgbClr val="FFC000"/>
                          </a:highlight>
                        </a:rPr>
                        <a:t>berit</a:t>
                      </a:r>
                      <a:r>
                        <a:rPr lang="en-US" sz="1400" b="0" i="1" kern="100" dirty="0">
                          <a:solidFill>
                            <a:schemeClr val="tx1"/>
                          </a:solidFill>
                          <a:effectLst/>
                          <a:highlight>
                            <a:srgbClr val="FFC000"/>
                          </a:highlight>
                        </a:rPr>
                        <a:t> kohen </a:t>
                      </a:r>
                      <a:r>
                        <a:rPr lang="en-US" sz="1400" b="0" i="1" kern="100" dirty="0" err="1">
                          <a:solidFill>
                            <a:schemeClr val="tx1"/>
                          </a:solidFill>
                          <a:effectLst/>
                          <a:highlight>
                            <a:srgbClr val="FFC000"/>
                          </a:highlight>
                        </a:rPr>
                        <a:t>olam</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auā</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na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maelega</a:t>
                      </a:r>
                      <a:r>
                        <a:rPr lang="en-US" sz="1400" b="0" kern="100" dirty="0">
                          <a:solidFill>
                            <a:schemeClr val="tx1"/>
                          </a:solidFill>
                          <a:effectLst/>
                          <a:highlight>
                            <a:srgbClr val="FFC000"/>
                          </a:highlight>
                        </a:rPr>
                        <a:t> o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ona</a:t>
                      </a:r>
                      <a:r>
                        <a:rPr lang="en-US" sz="1400" b="0" kern="100" dirty="0">
                          <a:solidFill>
                            <a:schemeClr val="tx1"/>
                          </a:solidFill>
                          <a:effectLst/>
                          <a:highlight>
                            <a:srgbClr val="FFC000"/>
                          </a:highlight>
                        </a:rPr>
                        <a:t> o </a:t>
                      </a:r>
                      <a:r>
                        <a:rPr lang="en-US" sz="1400" b="0" kern="100" dirty="0" err="1">
                          <a:solidFill>
                            <a:schemeClr val="tx1"/>
                          </a:solidFill>
                          <a:effectLst/>
                          <a:highlight>
                            <a:srgbClr val="FFC000"/>
                          </a:highlight>
                        </a:rPr>
                        <a:t>lona</a:t>
                      </a:r>
                      <a:r>
                        <a:rPr lang="en-US" sz="1400" b="0" kern="100" dirty="0">
                          <a:solidFill>
                            <a:schemeClr val="tx1"/>
                          </a:solidFill>
                          <a:effectLst/>
                          <a:highlight>
                            <a:srgbClr val="FFC000"/>
                          </a:highlight>
                        </a:rPr>
                        <a:t> Atua, </a:t>
                      </a:r>
                      <a:r>
                        <a:rPr lang="en-US" sz="1400" b="0" kern="100" dirty="0" err="1">
                          <a:solidFill>
                            <a:schemeClr val="tx1"/>
                          </a:solidFill>
                          <a:effectLst/>
                          <a:highlight>
                            <a:srgbClr val="FFC000"/>
                          </a:highlight>
                        </a:rPr>
                        <a:t>na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faia</a:t>
                      </a:r>
                      <a:r>
                        <a:rPr lang="en-US" sz="1400" b="0" kern="100" dirty="0">
                          <a:solidFill>
                            <a:schemeClr val="tx1"/>
                          </a:solidFill>
                          <a:effectLst/>
                          <a:highlight>
                            <a:srgbClr val="FFC000"/>
                          </a:highlight>
                        </a:rPr>
                        <a:t> </a:t>
                      </a:r>
                      <a:r>
                        <a:rPr lang="en-US" sz="1400" b="0" kern="100" dirty="0" err="1">
                          <a:solidFill>
                            <a:schemeClr val="tx1"/>
                          </a:solidFill>
                          <a:effectLst/>
                          <a:highlight>
                            <a:srgbClr val="FFC000"/>
                          </a:highlight>
                        </a:rPr>
                        <a:t>foi</a:t>
                      </a:r>
                      <a:r>
                        <a:rPr lang="en-US" sz="1400" b="0" kern="100" dirty="0">
                          <a:solidFill>
                            <a:schemeClr val="tx1"/>
                          </a:solidFill>
                          <a:effectLst/>
                          <a:highlight>
                            <a:srgbClr val="FFC000"/>
                          </a:highlight>
                        </a:rPr>
                        <a:t> e </a:t>
                      </a:r>
                      <a:r>
                        <a:rPr lang="en-US" sz="1400" b="0" kern="100" dirty="0" err="1">
                          <a:solidFill>
                            <a:schemeClr val="tx1"/>
                          </a:solidFill>
                          <a:effectLst/>
                          <a:highlight>
                            <a:srgbClr val="FFC000"/>
                          </a:highlight>
                        </a:rPr>
                        <a:t>ia</a:t>
                      </a:r>
                      <a:r>
                        <a:rPr lang="en-US" sz="1400" b="0" kern="100" dirty="0">
                          <a:solidFill>
                            <a:schemeClr val="tx1"/>
                          </a:solidFill>
                          <a:effectLst/>
                          <a:highlight>
                            <a:srgbClr val="FFC000"/>
                          </a:highlight>
                        </a:rPr>
                        <a:t> le Togiola </a:t>
                      </a:r>
                      <a:r>
                        <a:rPr lang="en-US" sz="1400" b="0" kern="100" dirty="0" err="1">
                          <a:solidFill>
                            <a:schemeClr val="tx1"/>
                          </a:solidFill>
                          <a:effectLst/>
                          <a:highlight>
                            <a:srgbClr val="FFC000"/>
                          </a:highlight>
                        </a:rPr>
                        <a:t>mo</a:t>
                      </a:r>
                      <a:r>
                        <a:rPr lang="en-US" sz="1400" b="0" kern="100" dirty="0">
                          <a:solidFill>
                            <a:schemeClr val="tx1"/>
                          </a:solidFill>
                          <a:effectLst/>
                          <a:highlight>
                            <a:srgbClr val="FFC000"/>
                          </a:highlight>
                        </a:rPr>
                        <a:t> le </a:t>
                      </a:r>
                      <a:r>
                        <a:rPr lang="en-US" sz="1400" b="0" kern="100" dirty="0" err="1">
                          <a:solidFill>
                            <a:schemeClr val="tx1"/>
                          </a:solidFill>
                          <a:effectLst/>
                          <a:highlight>
                            <a:srgbClr val="FFC000"/>
                          </a:highlight>
                        </a:rPr>
                        <a:t>fanauga</a:t>
                      </a:r>
                      <a:r>
                        <a:rPr lang="en-US" sz="1400" b="0" kern="100" dirty="0">
                          <a:solidFill>
                            <a:schemeClr val="tx1"/>
                          </a:solidFill>
                          <a:effectLst/>
                          <a:highlight>
                            <a:srgbClr val="FFC000"/>
                          </a:highlight>
                        </a:rPr>
                        <a:t> a </a:t>
                      </a:r>
                      <a:r>
                        <a:rPr lang="en-US" sz="1400" b="0" kern="100" dirty="0" err="1">
                          <a:solidFill>
                            <a:schemeClr val="tx1"/>
                          </a:solidFill>
                          <a:effectLst/>
                          <a:highlight>
                            <a:srgbClr val="FFC000"/>
                          </a:highlight>
                        </a:rPr>
                        <a:t>Isaraelu</a:t>
                      </a:r>
                      <a:endParaRPr lang="en-AU" sz="1400" b="0" kern="100" dirty="0">
                        <a:solidFill>
                          <a:schemeClr val="tx1"/>
                        </a:solidFill>
                        <a:effectLst/>
                        <a:highlight>
                          <a:srgbClr val="FFC000"/>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800"/>
                        </a:spcAft>
                      </a:pPr>
                      <a:r>
                        <a:rPr lang="en-US" sz="1400" kern="100" dirty="0">
                          <a:effectLst/>
                          <a:highlight>
                            <a:srgbClr val="FFC000"/>
                          </a:highlight>
                        </a:rPr>
                        <a:t>O </a:t>
                      </a:r>
                      <a:r>
                        <a:rPr lang="en-US" sz="1400" kern="100" dirty="0" err="1">
                          <a:effectLst/>
                          <a:highlight>
                            <a:srgbClr val="FFC000"/>
                          </a:highlight>
                        </a:rPr>
                        <a:t>atalii</a:t>
                      </a:r>
                      <a:r>
                        <a:rPr lang="en-US" sz="1400" kern="100" dirty="0">
                          <a:effectLst/>
                          <a:highlight>
                            <a:srgbClr val="FFC000"/>
                          </a:highlight>
                        </a:rPr>
                        <a:t> o Levi; o </a:t>
                      </a:r>
                      <a:r>
                        <a:rPr lang="en-US" sz="1400" kern="100" dirty="0" err="1">
                          <a:effectLst/>
                          <a:highlight>
                            <a:srgbClr val="FFC000"/>
                          </a:highlight>
                        </a:rPr>
                        <a:t>Keresona</a:t>
                      </a:r>
                      <a:r>
                        <a:rPr lang="en-US" sz="1400" kern="100" dirty="0">
                          <a:effectLst/>
                          <a:highlight>
                            <a:srgbClr val="FFC000"/>
                          </a:highlight>
                        </a:rPr>
                        <a:t>, o </a:t>
                      </a:r>
                      <a:r>
                        <a:rPr lang="en-US" sz="1400" kern="100" dirty="0" err="1">
                          <a:effectLst/>
                          <a:highlight>
                            <a:srgbClr val="FFC000"/>
                          </a:highlight>
                        </a:rPr>
                        <a:t>Koato</a:t>
                      </a:r>
                      <a:r>
                        <a:rPr lang="en-US" sz="1400" kern="100" dirty="0">
                          <a:effectLst/>
                          <a:highlight>
                            <a:srgbClr val="FFC000"/>
                          </a:highlight>
                        </a:rPr>
                        <a:t>, ma Merari. 2 O </a:t>
                      </a:r>
                      <a:r>
                        <a:rPr lang="en-US" sz="1400" kern="100" dirty="0" err="1">
                          <a:effectLst/>
                          <a:highlight>
                            <a:srgbClr val="FFC000"/>
                          </a:highlight>
                        </a:rPr>
                        <a:t>atalii</a:t>
                      </a:r>
                      <a:r>
                        <a:rPr lang="en-US" sz="1400" kern="100" dirty="0">
                          <a:effectLst/>
                          <a:highlight>
                            <a:srgbClr val="FFC000"/>
                          </a:highlight>
                        </a:rPr>
                        <a:t> </a:t>
                      </a:r>
                      <a:r>
                        <a:rPr lang="en-US" sz="1400" kern="100" dirty="0" err="1">
                          <a:effectLst/>
                          <a:highlight>
                            <a:srgbClr val="FFC000"/>
                          </a:highlight>
                        </a:rPr>
                        <a:t>foi</a:t>
                      </a:r>
                      <a:r>
                        <a:rPr lang="en-US" sz="1400" kern="100" dirty="0">
                          <a:effectLst/>
                          <a:highlight>
                            <a:srgbClr val="FFC000"/>
                          </a:highlight>
                        </a:rPr>
                        <a:t> o </a:t>
                      </a:r>
                      <a:r>
                        <a:rPr lang="en-US" sz="1400" kern="100" dirty="0" err="1">
                          <a:effectLst/>
                          <a:highlight>
                            <a:srgbClr val="FFC000"/>
                          </a:highlight>
                        </a:rPr>
                        <a:t>Koato</a:t>
                      </a:r>
                      <a:r>
                        <a:rPr lang="en-US" sz="1400" kern="100" dirty="0">
                          <a:effectLst/>
                          <a:highlight>
                            <a:srgbClr val="FFC000"/>
                          </a:highlight>
                        </a:rPr>
                        <a:t>; o </a:t>
                      </a:r>
                      <a:r>
                        <a:rPr lang="en-US" sz="1400" kern="100" dirty="0" err="1">
                          <a:effectLst/>
                          <a:highlight>
                            <a:srgbClr val="FFC000"/>
                          </a:highlight>
                        </a:rPr>
                        <a:t>Amaramo</a:t>
                      </a:r>
                      <a:r>
                        <a:rPr lang="en-US" sz="1400" kern="100" dirty="0">
                          <a:effectLst/>
                          <a:highlight>
                            <a:srgbClr val="FFC000"/>
                          </a:highlight>
                        </a:rPr>
                        <a:t>, o </a:t>
                      </a:r>
                      <a:r>
                        <a:rPr lang="en-US" sz="1400" kern="100" dirty="0" err="1">
                          <a:effectLst/>
                          <a:highlight>
                            <a:srgbClr val="FFC000"/>
                          </a:highlight>
                        </a:rPr>
                        <a:t>Isara</a:t>
                      </a:r>
                      <a:r>
                        <a:rPr lang="en-US" sz="1400" kern="100" dirty="0">
                          <a:effectLst/>
                          <a:highlight>
                            <a:srgbClr val="FFC000"/>
                          </a:highlight>
                        </a:rPr>
                        <a:t>, ma </a:t>
                      </a:r>
                      <a:r>
                        <a:rPr lang="en-US" sz="1400" kern="100" dirty="0" err="1">
                          <a:effectLst/>
                          <a:highlight>
                            <a:srgbClr val="FFC000"/>
                          </a:highlight>
                        </a:rPr>
                        <a:t>Heperona</a:t>
                      </a:r>
                      <a:r>
                        <a:rPr lang="en-US" sz="1400" kern="100" dirty="0">
                          <a:effectLst/>
                          <a:highlight>
                            <a:srgbClr val="FFC000"/>
                          </a:highlight>
                        </a:rPr>
                        <a:t>, ma </a:t>
                      </a:r>
                      <a:r>
                        <a:rPr lang="en-US" sz="1400" kern="100" dirty="0" err="1">
                          <a:effectLst/>
                          <a:highlight>
                            <a:srgbClr val="FFC000"/>
                          </a:highlight>
                        </a:rPr>
                        <a:t>Usialu</a:t>
                      </a:r>
                      <a:r>
                        <a:rPr lang="en-US" sz="1400" kern="100" dirty="0">
                          <a:effectLst/>
                          <a:highlight>
                            <a:srgbClr val="FFC000"/>
                          </a:highlight>
                        </a:rPr>
                        <a:t>. 3 O </a:t>
                      </a:r>
                      <a:r>
                        <a:rPr lang="en-US" sz="1400" kern="100" dirty="0" err="1">
                          <a:effectLst/>
                          <a:highlight>
                            <a:srgbClr val="FFC000"/>
                          </a:highlight>
                        </a:rPr>
                        <a:t>fanau</a:t>
                      </a:r>
                      <a:r>
                        <a:rPr lang="en-US" sz="1400" kern="100" dirty="0">
                          <a:effectLst/>
                          <a:highlight>
                            <a:srgbClr val="FFC000"/>
                          </a:highlight>
                        </a:rPr>
                        <a:t> a </a:t>
                      </a:r>
                      <a:r>
                        <a:rPr lang="en-US" sz="1400" kern="100" dirty="0" err="1">
                          <a:effectLst/>
                          <a:highlight>
                            <a:srgbClr val="FFC000"/>
                          </a:highlight>
                        </a:rPr>
                        <a:t>Amaramo</a:t>
                      </a:r>
                      <a:r>
                        <a:rPr lang="en-US" sz="1400" kern="100" dirty="0">
                          <a:effectLst/>
                          <a:highlight>
                            <a:srgbClr val="FFC000"/>
                          </a:highlight>
                        </a:rPr>
                        <a:t>; o </a:t>
                      </a:r>
                      <a:r>
                        <a:rPr lang="en-US" sz="1400" kern="100" dirty="0" err="1">
                          <a:effectLst/>
                          <a:highlight>
                            <a:srgbClr val="FFC000"/>
                          </a:highlight>
                        </a:rPr>
                        <a:t>Arona</a:t>
                      </a:r>
                      <a:r>
                        <a:rPr lang="en-US" sz="1400" kern="100" dirty="0">
                          <a:effectLst/>
                          <a:highlight>
                            <a:srgbClr val="FFC000"/>
                          </a:highlight>
                        </a:rPr>
                        <a:t>, ma Mose, ma Miriama. O </a:t>
                      </a:r>
                      <a:r>
                        <a:rPr lang="en-US" sz="1400" kern="100" dirty="0" err="1">
                          <a:effectLst/>
                          <a:highlight>
                            <a:srgbClr val="FFC000"/>
                          </a:highlight>
                        </a:rPr>
                        <a:t>atalii</a:t>
                      </a:r>
                      <a:r>
                        <a:rPr lang="en-US" sz="1400" kern="100" dirty="0">
                          <a:effectLst/>
                          <a:highlight>
                            <a:srgbClr val="FFC000"/>
                          </a:highlight>
                        </a:rPr>
                        <a:t> o </a:t>
                      </a:r>
                      <a:r>
                        <a:rPr lang="en-US" sz="1400" kern="100" dirty="0" err="1">
                          <a:effectLst/>
                          <a:highlight>
                            <a:srgbClr val="FFC000"/>
                          </a:highlight>
                        </a:rPr>
                        <a:t>Arona</a:t>
                      </a:r>
                      <a:r>
                        <a:rPr lang="en-US" sz="1400" kern="100" dirty="0">
                          <a:effectLst/>
                          <a:highlight>
                            <a:srgbClr val="FFC000"/>
                          </a:highlight>
                        </a:rPr>
                        <a:t>; o </a:t>
                      </a:r>
                      <a:r>
                        <a:rPr lang="en-US" sz="1400" kern="100" dirty="0" err="1">
                          <a:effectLst/>
                          <a:highlight>
                            <a:srgbClr val="FFC000"/>
                          </a:highlight>
                        </a:rPr>
                        <a:t>Natapu</a:t>
                      </a:r>
                      <a:r>
                        <a:rPr lang="en-US" sz="1400" kern="100" dirty="0">
                          <a:effectLst/>
                          <a:highlight>
                            <a:srgbClr val="FFC000"/>
                          </a:highlight>
                        </a:rPr>
                        <a:t>, ma </a:t>
                      </a:r>
                      <a:r>
                        <a:rPr lang="en-US" sz="1400" kern="100" dirty="0" err="1">
                          <a:effectLst/>
                          <a:highlight>
                            <a:srgbClr val="FFC000"/>
                          </a:highlight>
                        </a:rPr>
                        <a:t>Aviu</a:t>
                      </a:r>
                      <a:r>
                        <a:rPr lang="en-US" sz="1400" kern="100" dirty="0">
                          <a:effectLst/>
                          <a:highlight>
                            <a:srgbClr val="FFC000"/>
                          </a:highlight>
                        </a:rPr>
                        <a:t>, o </a:t>
                      </a:r>
                      <a:r>
                        <a:rPr lang="en-US" sz="1400" kern="100" dirty="0" err="1">
                          <a:effectLst/>
                          <a:highlight>
                            <a:srgbClr val="FFC000"/>
                          </a:highlight>
                        </a:rPr>
                        <a:t>Eleasaro</a:t>
                      </a:r>
                      <a:r>
                        <a:rPr lang="en-US" sz="1400" kern="100" dirty="0">
                          <a:effectLst/>
                          <a:highlight>
                            <a:srgbClr val="FFC000"/>
                          </a:highlight>
                        </a:rPr>
                        <a:t>, ma </a:t>
                      </a:r>
                      <a:r>
                        <a:rPr lang="en-US" sz="1400" kern="100" dirty="0" err="1">
                          <a:effectLst/>
                          <a:highlight>
                            <a:srgbClr val="FFC000"/>
                          </a:highlight>
                        </a:rPr>
                        <a:t>Itamaro</a:t>
                      </a:r>
                      <a:r>
                        <a:rPr lang="en-US" sz="1400" kern="100" dirty="0">
                          <a:effectLst/>
                          <a:highlight>
                            <a:srgbClr val="FFC000"/>
                          </a:highlight>
                        </a:rPr>
                        <a:t>. 4 </a:t>
                      </a:r>
                      <a:r>
                        <a:rPr lang="en-US" sz="1400" kern="100" dirty="0" err="1">
                          <a:effectLst/>
                          <a:highlight>
                            <a:srgbClr val="FFC000"/>
                          </a:highlight>
                        </a:rPr>
                        <a:t>Ua</a:t>
                      </a:r>
                      <a:r>
                        <a:rPr lang="en-US" sz="1400" kern="100" dirty="0">
                          <a:effectLst/>
                          <a:highlight>
                            <a:srgbClr val="FFC000"/>
                          </a:highlight>
                        </a:rPr>
                        <a:t> </a:t>
                      </a:r>
                      <a:r>
                        <a:rPr lang="en-US" sz="1400" kern="100" dirty="0" err="1">
                          <a:effectLst/>
                          <a:highlight>
                            <a:srgbClr val="FFC000"/>
                          </a:highlight>
                        </a:rPr>
                        <a:t>fanaua</a:t>
                      </a:r>
                      <a:r>
                        <a:rPr lang="en-US" sz="1400" kern="100" dirty="0">
                          <a:effectLst/>
                          <a:highlight>
                            <a:srgbClr val="FFC000"/>
                          </a:highlight>
                        </a:rPr>
                        <a:t> e </a:t>
                      </a:r>
                      <a:r>
                        <a:rPr lang="en-US" sz="1400" kern="100" dirty="0" err="1">
                          <a:effectLst/>
                          <a:highlight>
                            <a:srgbClr val="FFC000"/>
                          </a:highlight>
                        </a:rPr>
                        <a:t>Eleasaro</a:t>
                      </a:r>
                      <a:r>
                        <a:rPr lang="en-US" sz="1400" kern="100" dirty="0">
                          <a:effectLst/>
                          <a:highlight>
                            <a:srgbClr val="FFC000"/>
                          </a:highlight>
                        </a:rPr>
                        <a:t> o </a:t>
                      </a:r>
                      <a:r>
                        <a:rPr lang="en-US" sz="1400" kern="100" dirty="0" err="1">
                          <a:effectLst/>
                          <a:highlight>
                            <a:srgbClr val="FFC000"/>
                          </a:highlight>
                        </a:rPr>
                        <a:t>Fineaso</a:t>
                      </a:r>
                      <a:r>
                        <a:rPr lang="en-US" sz="1400" kern="100" dirty="0">
                          <a:effectLst/>
                          <a:highlight>
                            <a:srgbClr val="FFC000"/>
                          </a:highlight>
                        </a:rPr>
                        <a:t>, </a:t>
                      </a:r>
                      <a:r>
                        <a:rPr lang="en-US" sz="1400" kern="100" dirty="0" err="1">
                          <a:effectLst/>
                          <a:highlight>
                            <a:srgbClr val="FFC000"/>
                          </a:highlight>
                        </a:rPr>
                        <a:t>ua</a:t>
                      </a:r>
                      <a:r>
                        <a:rPr lang="en-US" sz="1400" kern="100" dirty="0">
                          <a:effectLst/>
                          <a:highlight>
                            <a:srgbClr val="FFC000"/>
                          </a:highlight>
                        </a:rPr>
                        <a:t> </a:t>
                      </a:r>
                      <a:r>
                        <a:rPr lang="en-US" sz="1400" kern="100" dirty="0" err="1">
                          <a:effectLst/>
                          <a:highlight>
                            <a:srgbClr val="FFC000"/>
                          </a:highlight>
                        </a:rPr>
                        <a:t>fanaua</a:t>
                      </a:r>
                      <a:r>
                        <a:rPr lang="en-US" sz="1400" kern="100" dirty="0">
                          <a:effectLst/>
                          <a:highlight>
                            <a:srgbClr val="FFC000"/>
                          </a:highlight>
                        </a:rPr>
                        <a:t> e </a:t>
                      </a:r>
                      <a:r>
                        <a:rPr lang="en-US" sz="1400" kern="100" dirty="0" err="1">
                          <a:effectLst/>
                          <a:highlight>
                            <a:srgbClr val="FFC000"/>
                          </a:highlight>
                        </a:rPr>
                        <a:t>Fineaso</a:t>
                      </a:r>
                      <a:r>
                        <a:rPr lang="en-US" sz="1400" kern="100" dirty="0">
                          <a:effectLst/>
                          <a:highlight>
                            <a:srgbClr val="FFC000"/>
                          </a:highlight>
                        </a:rPr>
                        <a:t> o </a:t>
                      </a:r>
                      <a:r>
                        <a:rPr lang="en-US" sz="1400" kern="100" dirty="0" err="1">
                          <a:effectLst/>
                          <a:highlight>
                            <a:srgbClr val="FFC000"/>
                          </a:highlight>
                        </a:rPr>
                        <a:t>Apisua</a:t>
                      </a:r>
                      <a:r>
                        <a:rPr lang="en-US" sz="1400" kern="100" dirty="0">
                          <a:effectLst/>
                          <a:highlight>
                            <a:srgbClr val="FFC000"/>
                          </a:highlight>
                        </a:rPr>
                        <a:t>…</a:t>
                      </a:r>
                      <a:endParaRPr lang="en-AU" sz="1400" kern="100" dirty="0">
                        <a:effectLst/>
                        <a:highlight>
                          <a:srgbClr val="FFC000"/>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39431776"/>
                  </a:ext>
                </a:extLst>
              </a:tr>
            </a:tbl>
          </a:graphicData>
        </a:graphic>
      </p:graphicFrame>
    </p:spTree>
    <p:extLst>
      <p:ext uri="{BB962C8B-B14F-4D97-AF65-F5344CB8AC3E}">
        <p14:creationId xmlns:p14="http://schemas.microsoft.com/office/powerpoint/2010/main" val="47512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A3B40-C6CB-3EFE-6FB6-DFD263F5E3DC}"/>
              </a:ext>
            </a:extLst>
          </p:cNvPr>
          <p:cNvSpPr>
            <a:spLocks noGrp="1"/>
          </p:cNvSpPr>
          <p:nvPr>
            <p:ph type="title"/>
          </p:nvPr>
        </p:nvSpPr>
        <p:spPr>
          <a:xfrm>
            <a:off x="838200" y="1"/>
            <a:ext cx="10515600" cy="654626"/>
          </a:xfrm>
        </p:spPr>
        <p:txBody>
          <a:bodyPr>
            <a:normAutofit fontScale="90000"/>
          </a:bodyPr>
          <a:lstStyle/>
          <a:p>
            <a:pPr algn="ctr"/>
            <a:r>
              <a:rPr lang="en-AU" b="1" dirty="0" err="1"/>
              <a:t>Feagaiga</a:t>
            </a:r>
            <a:r>
              <a:rPr lang="en-AU" b="1" dirty="0"/>
              <a:t> a Tavita – Davidic Covenant</a:t>
            </a:r>
          </a:p>
        </p:txBody>
      </p:sp>
      <p:pic>
        <p:nvPicPr>
          <p:cNvPr id="6146" name="Picture 2" descr="The Davidic Covenant | PPT">
            <a:extLst>
              <a:ext uri="{FF2B5EF4-FFF2-40B4-BE49-F238E27FC236}">
                <a16:creationId xmlns:a16="http://schemas.microsoft.com/office/drawing/2014/main" id="{ECD8C33D-FBEB-7785-73E4-EE7A1FC1FAE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89810" y="654627"/>
            <a:ext cx="8884226" cy="58382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4543FECA-2B86-66A4-5072-9F209057ECED}"/>
              </a:ext>
            </a:extLst>
          </p:cNvPr>
          <p:cNvGraphicFramePr>
            <a:graphicFrameLocks noGrp="1"/>
          </p:cNvGraphicFramePr>
          <p:nvPr>
            <p:extLst>
              <p:ext uri="{D42A27DB-BD31-4B8C-83A1-F6EECF244321}">
                <p14:modId xmlns:p14="http://schemas.microsoft.com/office/powerpoint/2010/main" val="3276737559"/>
              </p:ext>
            </p:extLst>
          </p:nvPr>
        </p:nvGraphicFramePr>
        <p:xfrm>
          <a:off x="1653887" y="4769428"/>
          <a:ext cx="8884226" cy="1723448"/>
        </p:xfrm>
        <a:graphic>
          <a:graphicData uri="http://schemas.openxmlformats.org/drawingml/2006/table">
            <a:tbl>
              <a:tblPr firstRow="1" firstCol="1" bandRow="1">
                <a:tableStyleId>{5C22544A-7EE6-4342-B048-85BDC9FD1C3A}</a:tableStyleId>
              </a:tblPr>
              <a:tblGrid>
                <a:gridCol w="4389589">
                  <a:extLst>
                    <a:ext uri="{9D8B030D-6E8A-4147-A177-3AD203B41FA5}">
                      <a16:colId xmlns:a16="http://schemas.microsoft.com/office/drawing/2014/main" val="3579889185"/>
                    </a:ext>
                  </a:extLst>
                </a:gridCol>
                <a:gridCol w="4494637">
                  <a:extLst>
                    <a:ext uri="{9D8B030D-6E8A-4147-A177-3AD203B41FA5}">
                      <a16:colId xmlns:a16="http://schemas.microsoft.com/office/drawing/2014/main" val="3804954379"/>
                    </a:ext>
                  </a:extLst>
                </a:gridCol>
              </a:tblGrid>
              <a:tr h="359555">
                <a:tc>
                  <a:txBody>
                    <a:bodyPr/>
                    <a:lstStyle/>
                    <a:p>
                      <a:pPr algn="ctr">
                        <a:lnSpc>
                          <a:spcPct val="107000"/>
                        </a:lnSpc>
                        <a:spcAft>
                          <a:spcPts val="800"/>
                        </a:spcAft>
                      </a:pPr>
                      <a:r>
                        <a:rPr lang="en-AU" sz="1400" kern="100" dirty="0">
                          <a:solidFill>
                            <a:schemeClr val="tx1"/>
                          </a:solidFill>
                          <a:effectLst/>
                          <a:highlight>
                            <a:srgbClr val="FAE2D5"/>
                          </a:highlight>
                        </a:rPr>
                        <a:t>2 </a:t>
                      </a:r>
                      <a:r>
                        <a:rPr lang="en-AU" sz="1400" kern="100" dirty="0" err="1">
                          <a:solidFill>
                            <a:schemeClr val="tx1"/>
                          </a:solidFill>
                          <a:effectLst/>
                          <a:highlight>
                            <a:srgbClr val="FAE2D5"/>
                          </a:highlight>
                        </a:rPr>
                        <a:t>Samuelu</a:t>
                      </a:r>
                      <a:r>
                        <a:rPr lang="en-AU" sz="1400" kern="100" dirty="0">
                          <a:solidFill>
                            <a:schemeClr val="tx1"/>
                          </a:solidFill>
                          <a:effectLst/>
                          <a:highlight>
                            <a:srgbClr val="FAE2D5"/>
                          </a:highlight>
                        </a:rPr>
                        <a:t> 23:5</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AU" sz="1400" kern="100" dirty="0" err="1">
                          <a:solidFill>
                            <a:schemeClr val="tx1"/>
                          </a:solidFill>
                          <a:effectLst/>
                          <a:highlight>
                            <a:srgbClr val="FAE2D5"/>
                          </a:highlight>
                        </a:rPr>
                        <a:t>Salamo</a:t>
                      </a:r>
                      <a:r>
                        <a:rPr lang="en-AU" sz="1400" kern="100" dirty="0">
                          <a:solidFill>
                            <a:schemeClr val="tx1"/>
                          </a:solidFill>
                          <a:effectLst/>
                          <a:highlight>
                            <a:srgbClr val="FAE2D5"/>
                          </a:highlight>
                        </a:rPr>
                        <a:t> 89:3-4</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71311004"/>
                  </a:ext>
                </a:extLst>
              </a:tr>
              <a:tr h="1363893">
                <a:tc>
                  <a:txBody>
                    <a:bodyPr/>
                    <a:lstStyle/>
                    <a:p>
                      <a:pPr algn="just">
                        <a:lnSpc>
                          <a:spcPct val="107000"/>
                        </a:lnSpc>
                        <a:spcAft>
                          <a:spcPts val="800"/>
                        </a:spcAft>
                      </a:pPr>
                      <a:r>
                        <a:rPr lang="en-AU" sz="1400" b="0" kern="100" dirty="0">
                          <a:solidFill>
                            <a:schemeClr val="tx1"/>
                          </a:solidFill>
                          <a:effectLst/>
                          <a:highlight>
                            <a:srgbClr val="F2CEED"/>
                          </a:highlight>
                        </a:rPr>
                        <a:t>E </a:t>
                      </a:r>
                      <a:r>
                        <a:rPr lang="en-AU" sz="1400" b="0" kern="100" dirty="0" err="1">
                          <a:solidFill>
                            <a:schemeClr val="tx1"/>
                          </a:solidFill>
                          <a:effectLst/>
                          <a:highlight>
                            <a:srgbClr val="F2CEED"/>
                          </a:highlight>
                        </a:rPr>
                        <a:t>ui</a:t>
                      </a:r>
                      <a:r>
                        <a:rPr lang="en-AU" sz="1400" b="0" kern="100" dirty="0">
                          <a:solidFill>
                            <a:schemeClr val="tx1"/>
                          </a:solidFill>
                          <a:effectLst/>
                          <a:highlight>
                            <a:srgbClr val="F2CEED"/>
                          </a:highlight>
                        </a:rPr>
                        <a:t> lava </a:t>
                      </a:r>
                      <a:r>
                        <a:rPr lang="en-AU" sz="1400" b="0" kern="100" dirty="0" err="1">
                          <a:solidFill>
                            <a:schemeClr val="tx1"/>
                          </a:solidFill>
                          <a:effectLst/>
                          <a:highlight>
                            <a:srgbClr val="F2CEED"/>
                          </a:highlight>
                        </a:rPr>
                        <a:t>ina</a:t>
                      </a:r>
                      <a:r>
                        <a:rPr lang="en-AU" sz="1400" b="0" kern="100" dirty="0">
                          <a:solidFill>
                            <a:schemeClr val="tx1"/>
                          </a:solidFill>
                          <a:effectLst/>
                          <a:highlight>
                            <a:srgbClr val="F2CEED"/>
                          </a:highlight>
                        </a:rPr>
                        <a:t> le </a:t>
                      </a:r>
                      <a:r>
                        <a:rPr lang="en-AU" sz="1400" b="0" kern="100" dirty="0" err="1">
                          <a:solidFill>
                            <a:schemeClr val="tx1"/>
                          </a:solidFill>
                          <a:effectLst/>
                          <a:highlight>
                            <a:srgbClr val="F2CEED"/>
                          </a:highlight>
                        </a:rPr>
                        <a:t>faapea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lo’u</a:t>
                      </a:r>
                      <a:r>
                        <a:rPr lang="en-AU" sz="1400" b="0" kern="100" dirty="0">
                          <a:solidFill>
                            <a:schemeClr val="tx1"/>
                          </a:solidFill>
                          <a:effectLst/>
                          <a:highlight>
                            <a:srgbClr val="F2CEED"/>
                          </a:highlight>
                        </a:rPr>
                        <a:t> aiga ma le Atua, a </a:t>
                      </a:r>
                      <a:r>
                        <a:rPr lang="en-AU" sz="1400" b="0" kern="100" dirty="0" err="1">
                          <a:solidFill>
                            <a:schemeClr val="tx1"/>
                          </a:solidFill>
                          <a:effectLst/>
                          <a:highlight>
                            <a:srgbClr val="F2CEED"/>
                          </a:highlight>
                        </a:rPr>
                        <a:t>ua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na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osi</a:t>
                      </a:r>
                      <a:r>
                        <a:rPr lang="en-AU" sz="1400" b="0" kern="100" dirty="0">
                          <a:solidFill>
                            <a:schemeClr val="tx1"/>
                          </a:solidFill>
                          <a:effectLst/>
                          <a:highlight>
                            <a:srgbClr val="F2CEED"/>
                          </a:highlight>
                        </a:rPr>
                        <a:t> se </a:t>
                      </a:r>
                      <a:r>
                        <a:rPr lang="en-AU" sz="1400" b="0" kern="100" dirty="0" err="1">
                          <a:solidFill>
                            <a:schemeClr val="tx1"/>
                          </a:solidFill>
                          <a:effectLst/>
                          <a:highlight>
                            <a:srgbClr val="F2CEED"/>
                          </a:highlight>
                        </a:rPr>
                        <a:t>feagaiga</a:t>
                      </a:r>
                      <a:r>
                        <a:rPr lang="en-AU" sz="1400" b="0" kern="100" dirty="0">
                          <a:solidFill>
                            <a:schemeClr val="tx1"/>
                          </a:solidFill>
                          <a:effectLst/>
                          <a:highlight>
                            <a:srgbClr val="F2CEED"/>
                          </a:highlight>
                        </a:rPr>
                        <a:t> e </a:t>
                      </a:r>
                      <a:r>
                        <a:rPr lang="en-AU" sz="1400" b="0" kern="100" dirty="0" err="1">
                          <a:solidFill>
                            <a:schemeClr val="tx1"/>
                          </a:solidFill>
                          <a:effectLst/>
                          <a:highlight>
                            <a:srgbClr val="F2CEED"/>
                          </a:highlight>
                        </a:rPr>
                        <a:t>faavavau</a:t>
                      </a:r>
                      <a:r>
                        <a:rPr lang="en-AU" sz="1400" b="0" kern="100" dirty="0">
                          <a:solidFill>
                            <a:schemeClr val="tx1"/>
                          </a:solidFill>
                          <a:effectLst/>
                          <a:highlight>
                            <a:srgbClr val="F2CEED"/>
                          </a:highlight>
                        </a:rPr>
                        <a:t> (</a:t>
                      </a:r>
                      <a:r>
                        <a:rPr lang="en-AU" sz="1400" b="0" i="1" kern="100" dirty="0" err="1">
                          <a:solidFill>
                            <a:schemeClr val="tx1"/>
                          </a:solidFill>
                          <a:effectLst/>
                          <a:highlight>
                            <a:srgbClr val="F2CEED"/>
                          </a:highlight>
                        </a:rPr>
                        <a:t>berit</a:t>
                      </a:r>
                      <a:r>
                        <a:rPr lang="en-AU" sz="1400" b="0" i="1" kern="100" dirty="0">
                          <a:solidFill>
                            <a:schemeClr val="tx1"/>
                          </a:solidFill>
                          <a:effectLst/>
                          <a:highlight>
                            <a:srgbClr val="F2CEED"/>
                          </a:highlight>
                        </a:rPr>
                        <a:t> </a:t>
                      </a:r>
                      <a:r>
                        <a:rPr lang="en-AU" sz="1400" b="0" i="1" kern="100" dirty="0" err="1">
                          <a:solidFill>
                            <a:schemeClr val="tx1"/>
                          </a:solidFill>
                          <a:effectLst/>
                          <a:highlight>
                            <a:srgbClr val="F2CEED"/>
                          </a:highlight>
                        </a:rPr>
                        <a:t>olam</a:t>
                      </a:r>
                      <a:r>
                        <a:rPr lang="en-AU" sz="1400" b="0" kern="100" dirty="0">
                          <a:solidFill>
                            <a:schemeClr val="tx1"/>
                          </a:solidFill>
                          <a:effectLst/>
                          <a:highlight>
                            <a:srgbClr val="F2CEED"/>
                          </a:highlight>
                        </a:rPr>
                        <a:t>) ma </a:t>
                      </a:r>
                      <a:r>
                        <a:rPr lang="en-AU" sz="1400" b="0" kern="100" dirty="0" err="1">
                          <a:solidFill>
                            <a:schemeClr val="tx1"/>
                          </a:solidFill>
                          <a:effectLst/>
                          <a:highlight>
                            <a:srgbClr val="F2CEED"/>
                          </a:highlight>
                        </a:rPr>
                        <a:t>a’u</a:t>
                      </a:r>
                      <a:r>
                        <a:rPr lang="en-AU" sz="1400" b="0" kern="100" dirty="0">
                          <a:solidFill>
                            <a:schemeClr val="tx1"/>
                          </a:solidFill>
                          <a:effectLst/>
                          <a:highlight>
                            <a:srgbClr val="F2CEED"/>
                          </a:highlight>
                        </a:rPr>
                        <a:t>, o loo </a:t>
                      </a:r>
                      <a:r>
                        <a:rPr lang="en-AU" sz="1400" b="0" kern="100" dirty="0" err="1">
                          <a:solidFill>
                            <a:schemeClr val="tx1"/>
                          </a:solidFill>
                          <a:effectLst/>
                          <a:highlight>
                            <a:srgbClr val="F2CEED"/>
                          </a:highlight>
                        </a:rPr>
                        <a:t>saunia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i</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mea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uma</a:t>
                      </a:r>
                      <a:r>
                        <a:rPr lang="en-AU" sz="1400" b="0" kern="100" dirty="0">
                          <a:solidFill>
                            <a:schemeClr val="tx1"/>
                          </a:solidFill>
                          <a:effectLst/>
                          <a:highlight>
                            <a:srgbClr val="F2CEED"/>
                          </a:highlight>
                        </a:rPr>
                        <a:t> lava, ma </a:t>
                      </a:r>
                      <a:r>
                        <a:rPr lang="en-AU" sz="1400" b="0" kern="100" dirty="0" err="1">
                          <a:solidFill>
                            <a:schemeClr val="tx1"/>
                          </a:solidFill>
                          <a:effectLst/>
                          <a:highlight>
                            <a:srgbClr val="F2CEED"/>
                          </a:highlight>
                        </a:rPr>
                        <a:t>ua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tausia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auā</a:t>
                      </a:r>
                      <a:r>
                        <a:rPr lang="en-AU" sz="1400" b="0" kern="100" dirty="0">
                          <a:solidFill>
                            <a:schemeClr val="tx1"/>
                          </a:solidFill>
                          <a:effectLst/>
                          <a:highlight>
                            <a:srgbClr val="F2CEED"/>
                          </a:highlight>
                        </a:rPr>
                        <a:t> e </a:t>
                      </a:r>
                      <a:r>
                        <a:rPr lang="en-AU" sz="1400" b="0" kern="100" dirty="0" err="1">
                          <a:solidFill>
                            <a:schemeClr val="tx1"/>
                          </a:solidFill>
                          <a:effectLst/>
                          <a:highlight>
                            <a:srgbClr val="F2CEED"/>
                          </a:highlight>
                        </a:rPr>
                        <a:t>ui</a:t>
                      </a:r>
                      <a:r>
                        <a:rPr lang="en-AU" sz="1400" b="0" kern="100" dirty="0">
                          <a:solidFill>
                            <a:schemeClr val="tx1"/>
                          </a:solidFill>
                          <a:effectLst/>
                          <a:highlight>
                            <a:srgbClr val="F2CEED"/>
                          </a:highlight>
                        </a:rPr>
                        <a:t> lava </a:t>
                      </a:r>
                      <a:r>
                        <a:rPr lang="en-AU" sz="1400" b="0" kern="100" dirty="0" err="1">
                          <a:solidFill>
                            <a:schemeClr val="tx1"/>
                          </a:solidFill>
                          <a:effectLst/>
                          <a:highlight>
                            <a:srgbClr val="F2CEED"/>
                          </a:highlight>
                        </a:rPr>
                        <a:t>ona</a:t>
                      </a:r>
                      <a:r>
                        <a:rPr lang="en-AU" sz="1400" b="0" kern="100" dirty="0">
                          <a:solidFill>
                            <a:schemeClr val="tx1"/>
                          </a:solidFill>
                          <a:effectLst/>
                          <a:highlight>
                            <a:srgbClr val="F2CEED"/>
                          </a:highlight>
                        </a:rPr>
                        <a:t> le </a:t>
                      </a:r>
                      <a:r>
                        <a:rPr lang="en-AU" sz="1400" b="0" kern="100" dirty="0" err="1">
                          <a:solidFill>
                            <a:schemeClr val="tx1"/>
                          </a:solidFill>
                          <a:effectLst/>
                          <a:highlight>
                            <a:srgbClr val="F2CEED"/>
                          </a:highlight>
                        </a:rPr>
                        <a:t>faauluolaina</a:t>
                      </a:r>
                      <a:r>
                        <a:rPr lang="en-AU" sz="1400" b="0" kern="100" dirty="0">
                          <a:solidFill>
                            <a:schemeClr val="tx1"/>
                          </a:solidFill>
                          <a:effectLst/>
                          <a:highlight>
                            <a:srgbClr val="F2CEED"/>
                          </a:highlight>
                        </a:rPr>
                        <a:t> e </a:t>
                      </a:r>
                      <a:r>
                        <a:rPr lang="en-AU" sz="1400" b="0" kern="100" dirty="0" err="1">
                          <a:solidFill>
                            <a:schemeClr val="tx1"/>
                          </a:solidFill>
                          <a:effectLst/>
                          <a:highlight>
                            <a:srgbClr val="F2CEED"/>
                          </a:highlight>
                        </a:rPr>
                        <a:t>ia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ona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gata</a:t>
                      </a:r>
                      <a:r>
                        <a:rPr lang="en-AU" sz="1400" b="0" kern="100" dirty="0">
                          <a:solidFill>
                            <a:schemeClr val="tx1"/>
                          </a:solidFill>
                          <a:effectLst/>
                          <a:highlight>
                            <a:srgbClr val="F2CEED"/>
                          </a:highlight>
                        </a:rPr>
                        <a:t> lea o </a:t>
                      </a:r>
                      <a:r>
                        <a:rPr lang="en-AU" sz="1400" b="0" kern="100" dirty="0" err="1">
                          <a:solidFill>
                            <a:schemeClr val="tx1"/>
                          </a:solidFill>
                          <a:effectLst/>
                          <a:highlight>
                            <a:srgbClr val="F2CEED"/>
                          </a:highlight>
                        </a:rPr>
                        <a:t>lo’u</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olataga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ona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gata</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foi</a:t>
                      </a:r>
                      <a:r>
                        <a:rPr lang="en-AU" sz="1400" b="0" kern="100" dirty="0">
                          <a:solidFill>
                            <a:schemeClr val="tx1"/>
                          </a:solidFill>
                          <a:effectLst/>
                          <a:highlight>
                            <a:srgbClr val="F2CEED"/>
                          </a:highlight>
                        </a:rPr>
                        <a:t> lea o </a:t>
                      </a:r>
                      <a:r>
                        <a:rPr lang="en-AU" sz="1400" b="0" kern="100" dirty="0" err="1">
                          <a:solidFill>
                            <a:schemeClr val="tx1"/>
                          </a:solidFill>
                          <a:effectLst/>
                          <a:highlight>
                            <a:srgbClr val="F2CEED"/>
                          </a:highlight>
                        </a:rPr>
                        <a:t>lo’u</a:t>
                      </a:r>
                      <a:r>
                        <a:rPr lang="en-AU" sz="1400" b="0" kern="100" dirty="0">
                          <a:solidFill>
                            <a:schemeClr val="tx1"/>
                          </a:solidFill>
                          <a:effectLst/>
                          <a:highlight>
                            <a:srgbClr val="F2CEED"/>
                          </a:highlight>
                        </a:rPr>
                        <a:t> </a:t>
                      </a:r>
                      <a:r>
                        <a:rPr lang="en-AU" sz="1400" b="0" kern="100" dirty="0" err="1">
                          <a:solidFill>
                            <a:schemeClr val="tx1"/>
                          </a:solidFill>
                          <a:effectLst/>
                          <a:highlight>
                            <a:srgbClr val="F2CEED"/>
                          </a:highlight>
                        </a:rPr>
                        <a:t>manao</a:t>
                      </a:r>
                      <a:r>
                        <a:rPr lang="en-AU" sz="1400" b="0" kern="100" dirty="0">
                          <a:effectLst/>
                          <a:highlight>
                            <a:srgbClr val="F2CEED"/>
                          </a:highlight>
                        </a:rPr>
                        <a:t>. </a:t>
                      </a:r>
                      <a:endParaRPr lang="en-AU" sz="1400" b="0" kern="100" dirty="0">
                        <a:effectLst/>
                        <a:highlight>
                          <a:srgbClr val="F2CEED"/>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800"/>
                        </a:spcAft>
                      </a:pPr>
                      <a:r>
                        <a:rPr lang="en-AU" sz="1400" kern="100" dirty="0" err="1">
                          <a:effectLst/>
                          <a:highlight>
                            <a:srgbClr val="F2CEED"/>
                          </a:highlight>
                        </a:rPr>
                        <a:t>Ua</a:t>
                      </a:r>
                      <a:r>
                        <a:rPr lang="en-AU" sz="1400" kern="100" dirty="0">
                          <a:effectLst/>
                          <a:highlight>
                            <a:srgbClr val="F2CEED"/>
                          </a:highlight>
                        </a:rPr>
                        <a:t> ma </a:t>
                      </a:r>
                      <a:r>
                        <a:rPr lang="en-AU" sz="1400" kern="100" dirty="0" err="1">
                          <a:effectLst/>
                          <a:highlight>
                            <a:srgbClr val="F2CEED"/>
                          </a:highlight>
                        </a:rPr>
                        <a:t>osia</a:t>
                      </a:r>
                      <a:r>
                        <a:rPr lang="en-AU" sz="1400" kern="100" dirty="0">
                          <a:effectLst/>
                          <a:highlight>
                            <a:srgbClr val="F2CEED"/>
                          </a:highlight>
                        </a:rPr>
                        <a:t> le </a:t>
                      </a:r>
                      <a:r>
                        <a:rPr lang="en-AU" sz="1400" kern="100" dirty="0" err="1">
                          <a:effectLst/>
                          <a:highlight>
                            <a:srgbClr val="F2CEED"/>
                          </a:highlight>
                        </a:rPr>
                        <a:t>feagaiga</a:t>
                      </a:r>
                      <a:r>
                        <a:rPr lang="en-AU" sz="1400" kern="100" dirty="0">
                          <a:effectLst/>
                          <a:highlight>
                            <a:srgbClr val="F2CEED"/>
                          </a:highlight>
                        </a:rPr>
                        <a:t> ma le </a:t>
                      </a:r>
                      <a:r>
                        <a:rPr lang="en-AU" sz="1400" kern="100" dirty="0" err="1">
                          <a:effectLst/>
                          <a:highlight>
                            <a:srgbClr val="F2CEED"/>
                          </a:highlight>
                        </a:rPr>
                        <a:t>na</a:t>
                      </a:r>
                      <a:r>
                        <a:rPr lang="en-AU" sz="1400" kern="100" dirty="0">
                          <a:effectLst/>
                          <a:highlight>
                            <a:srgbClr val="F2CEED"/>
                          </a:highlight>
                        </a:rPr>
                        <a:t> </a:t>
                      </a:r>
                      <a:r>
                        <a:rPr lang="en-AU" sz="1400" kern="100" dirty="0" err="1">
                          <a:effectLst/>
                          <a:highlight>
                            <a:srgbClr val="F2CEED"/>
                          </a:highlight>
                        </a:rPr>
                        <a:t>ou</a:t>
                      </a:r>
                      <a:r>
                        <a:rPr lang="en-AU" sz="1400" kern="100" dirty="0">
                          <a:effectLst/>
                          <a:highlight>
                            <a:srgbClr val="F2CEED"/>
                          </a:highlight>
                        </a:rPr>
                        <a:t> </a:t>
                      </a:r>
                      <a:r>
                        <a:rPr lang="en-AU" sz="1400" kern="100" dirty="0" err="1">
                          <a:effectLst/>
                          <a:highlight>
                            <a:srgbClr val="F2CEED"/>
                          </a:highlight>
                        </a:rPr>
                        <a:t>filifilia</a:t>
                      </a:r>
                      <a:r>
                        <a:rPr lang="en-AU" sz="1400" kern="100" dirty="0">
                          <a:effectLst/>
                          <a:highlight>
                            <a:srgbClr val="F2CEED"/>
                          </a:highlight>
                        </a:rPr>
                        <a:t>, </a:t>
                      </a:r>
                      <a:r>
                        <a:rPr lang="en-AU" sz="1400" kern="100" dirty="0" err="1">
                          <a:effectLst/>
                          <a:highlight>
                            <a:srgbClr val="F2CEED"/>
                          </a:highlight>
                        </a:rPr>
                        <a:t>na</a:t>
                      </a:r>
                      <a:r>
                        <a:rPr lang="en-AU" sz="1400" kern="100" dirty="0">
                          <a:effectLst/>
                          <a:highlight>
                            <a:srgbClr val="F2CEED"/>
                          </a:highlight>
                        </a:rPr>
                        <a:t> </a:t>
                      </a:r>
                      <a:r>
                        <a:rPr lang="en-AU" sz="1400" kern="100" dirty="0" err="1">
                          <a:effectLst/>
                          <a:highlight>
                            <a:srgbClr val="F2CEED"/>
                          </a:highlight>
                        </a:rPr>
                        <a:t>ou</a:t>
                      </a:r>
                      <a:r>
                        <a:rPr lang="en-AU" sz="1400" kern="100" dirty="0">
                          <a:effectLst/>
                          <a:highlight>
                            <a:srgbClr val="F2CEED"/>
                          </a:highlight>
                        </a:rPr>
                        <a:t> </a:t>
                      </a:r>
                      <a:r>
                        <a:rPr lang="en-AU" sz="1400" kern="100" dirty="0" err="1">
                          <a:effectLst/>
                          <a:highlight>
                            <a:srgbClr val="F2CEED"/>
                          </a:highlight>
                        </a:rPr>
                        <a:t>tauto</a:t>
                      </a:r>
                      <a:r>
                        <a:rPr lang="en-AU" sz="1400" kern="100" dirty="0">
                          <a:effectLst/>
                          <a:highlight>
                            <a:srgbClr val="F2CEED"/>
                          </a:highlight>
                        </a:rPr>
                        <a:t> lava </a:t>
                      </a:r>
                      <a:r>
                        <a:rPr lang="en-AU" sz="1400" kern="100" dirty="0" err="1">
                          <a:effectLst/>
                          <a:highlight>
                            <a:srgbClr val="F2CEED"/>
                          </a:highlight>
                        </a:rPr>
                        <a:t>ia</a:t>
                      </a:r>
                      <a:r>
                        <a:rPr lang="en-AU" sz="1400" kern="100" dirty="0">
                          <a:effectLst/>
                          <a:highlight>
                            <a:srgbClr val="F2CEED"/>
                          </a:highlight>
                        </a:rPr>
                        <a:t> Tavita </a:t>
                      </a:r>
                      <a:r>
                        <a:rPr lang="en-AU" sz="1400" kern="100" dirty="0" err="1">
                          <a:effectLst/>
                          <a:highlight>
                            <a:srgbClr val="F2CEED"/>
                          </a:highlight>
                        </a:rPr>
                        <a:t>la’u</a:t>
                      </a:r>
                      <a:r>
                        <a:rPr lang="en-AU" sz="1400" kern="100" dirty="0">
                          <a:effectLst/>
                          <a:highlight>
                            <a:srgbClr val="F2CEED"/>
                          </a:highlight>
                        </a:rPr>
                        <a:t> </a:t>
                      </a:r>
                      <a:r>
                        <a:rPr lang="en-AU" sz="1400" kern="100" dirty="0" err="1">
                          <a:effectLst/>
                          <a:highlight>
                            <a:srgbClr val="F2CEED"/>
                          </a:highlight>
                        </a:rPr>
                        <a:t>auauna</a:t>
                      </a:r>
                      <a:r>
                        <a:rPr lang="en-AU" sz="1400" kern="100" dirty="0">
                          <a:effectLst/>
                          <a:highlight>
                            <a:srgbClr val="F2CEED"/>
                          </a:highlight>
                        </a:rPr>
                        <a:t>. 4 Ou </a:t>
                      </a:r>
                      <a:r>
                        <a:rPr lang="en-AU" sz="1400" kern="100" dirty="0" err="1">
                          <a:effectLst/>
                          <a:highlight>
                            <a:srgbClr val="F2CEED"/>
                          </a:highlight>
                        </a:rPr>
                        <a:t>te</a:t>
                      </a:r>
                      <a:r>
                        <a:rPr lang="en-AU" sz="1400" kern="100" dirty="0">
                          <a:effectLst/>
                          <a:highlight>
                            <a:srgbClr val="F2CEED"/>
                          </a:highlight>
                        </a:rPr>
                        <a:t> </a:t>
                      </a:r>
                      <a:r>
                        <a:rPr lang="en-AU" sz="1400" kern="100" dirty="0" err="1">
                          <a:effectLst/>
                          <a:highlight>
                            <a:srgbClr val="F2CEED"/>
                          </a:highlight>
                        </a:rPr>
                        <a:t>faatumaina</a:t>
                      </a:r>
                      <a:r>
                        <a:rPr lang="en-AU" sz="1400" kern="100" dirty="0">
                          <a:effectLst/>
                          <a:highlight>
                            <a:srgbClr val="F2CEED"/>
                          </a:highlight>
                        </a:rPr>
                        <a:t> </a:t>
                      </a:r>
                      <a:r>
                        <a:rPr lang="en-AU" sz="1400" kern="100" dirty="0" err="1">
                          <a:effectLst/>
                          <a:highlight>
                            <a:srgbClr val="F2CEED"/>
                          </a:highlight>
                        </a:rPr>
                        <a:t>lau</a:t>
                      </a:r>
                      <a:r>
                        <a:rPr lang="en-AU" sz="1400" kern="100" dirty="0">
                          <a:effectLst/>
                          <a:highlight>
                            <a:srgbClr val="F2CEED"/>
                          </a:highlight>
                        </a:rPr>
                        <a:t> </a:t>
                      </a:r>
                      <a:r>
                        <a:rPr lang="en-AU" sz="1400" kern="100" dirty="0" err="1">
                          <a:effectLst/>
                          <a:highlight>
                            <a:srgbClr val="F2CEED"/>
                          </a:highlight>
                        </a:rPr>
                        <a:t>fanau</a:t>
                      </a:r>
                      <a:r>
                        <a:rPr lang="en-AU" sz="1400" kern="100" dirty="0">
                          <a:effectLst/>
                          <a:highlight>
                            <a:srgbClr val="F2CEED"/>
                          </a:highlight>
                        </a:rPr>
                        <a:t> e </a:t>
                      </a:r>
                      <a:r>
                        <a:rPr lang="en-AU" sz="1400" kern="100" dirty="0" err="1">
                          <a:effectLst/>
                          <a:highlight>
                            <a:srgbClr val="F2CEED"/>
                          </a:highlight>
                        </a:rPr>
                        <a:t>faavavau</a:t>
                      </a:r>
                      <a:r>
                        <a:rPr lang="en-AU" sz="1400" kern="100" dirty="0">
                          <a:effectLst/>
                          <a:highlight>
                            <a:srgbClr val="F2CEED"/>
                          </a:highlight>
                        </a:rPr>
                        <a:t> (</a:t>
                      </a:r>
                      <a:r>
                        <a:rPr lang="en-AU" sz="1400" i="1" kern="100" dirty="0" err="1">
                          <a:effectLst/>
                          <a:highlight>
                            <a:srgbClr val="F2CEED"/>
                          </a:highlight>
                        </a:rPr>
                        <a:t>olam</a:t>
                      </a:r>
                      <a:r>
                        <a:rPr lang="en-AU" sz="1400" kern="100" dirty="0">
                          <a:effectLst/>
                          <a:highlight>
                            <a:srgbClr val="F2CEED"/>
                          </a:highlight>
                        </a:rPr>
                        <a:t>) lava; </a:t>
                      </a:r>
                      <a:r>
                        <a:rPr lang="en-AU" sz="1400" kern="100" dirty="0" err="1">
                          <a:effectLst/>
                          <a:highlight>
                            <a:srgbClr val="F2CEED"/>
                          </a:highlight>
                        </a:rPr>
                        <a:t>ou</a:t>
                      </a:r>
                      <a:r>
                        <a:rPr lang="en-AU" sz="1400" kern="100" dirty="0">
                          <a:effectLst/>
                          <a:highlight>
                            <a:srgbClr val="F2CEED"/>
                          </a:highlight>
                        </a:rPr>
                        <a:t> </a:t>
                      </a:r>
                      <a:r>
                        <a:rPr lang="en-AU" sz="1400" kern="100" dirty="0" err="1">
                          <a:effectLst/>
                          <a:highlight>
                            <a:srgbClr val="F2CEED"/>
                          </a:highlight>
                        </a:rPr>
                        <a:t>te</a:t>
                      </a:r>
                      <a:r>
                        <a:rPr lang="en-AU" sz="1400" kern="100" dirty="0">
                          <a:effectLst/>
                          <a:highlight>
                            <a:srgbClr val="F2CEED"/>
                          </a:highlight>
                        </a:rPr>
                        <a:t> </a:t>
                      </a:r>
                      <a:r>
                        <a:rPr lang="en-AU" sz="1400" kern="100" dirty="0" err="1">
                          <a:effectLst/>
                          <a:highlight>
                            <a:srgbClr val="F2CEED"/>
                          </a:highlight>
                        </a:rPr>
                        <a:t>atiina</a:t>
                      </a:r>
                      <a:r>
                        <a:rPr lang="en-AU" sz="1400" kern="100" dirty="0">
                          <a:effectLst/>
                          <a:highlight>
                            <a:srgbClr val="F2CEED"/>
                          </a:highlight>
                        </a:rPr>
                        <a:t> ae </a:t>
                      </a:r>
                      <a:r>
                        <a:rPr lang="en-AU" sz="1400" kern="100" dirty="0" err="1">
                          <a:effectLst/>
                          <a:highlight>
                            <a:srgbClr val="F2CEED"/>
                          </a:highlight>
                        </a:rPr>
                        <a:t>foi</a:t>
                      </a:r>
                      <a:r>
                        <a:rPr lang="en-AU" sz="1400" kern="100" dirty="0">
                          <a:effectLst/>
                          <a:highlight>
                            <a:srgbClr val="F2CEED"/>
                          </a:highlight>
                        </a:rPr>
                        <a:t> </a:t>
                      </a:r>
                      <a:r>
                        <a:rPr lang="en-AU" sz="1400" kern="100" dirty="0" err="1">
                          <a:effectLst/>
                          <a:highlight>
                            <a:srgbClr val="F2CEED"/>
                          </a:highlight>
                        </a:rPr>
                        <a:t>lou</a:t>
                      </a:r>
                      <a:r>
                        <a:rPr lang="en-AU" sz="1400" kern="100" dirty="0">
                          <a:effectLst/>
                          <a:highlight>
                            <a:srgbClr val="F2CEED"/>
                          </a:highlight>
                        </a:rPr>
                        <a:t> </a:t>
                      </a:r>
                      <a:r>
                        <a:rPr lang="en-AU" sz="1400" kern="100" dirty="0" err="1">
                          <a:effectLst/>
                          <a:highlight>
                            <a:srgbClr val="F2CEED"/>
                          </a:highlight>
                        </a:rPr>
                        <a:t>nofoalii</a:t>
                      </a:r>
                      <a:r>
                        <a:rPr lang="en-AU" sz="1400" kern="100" dirty="0">
                          <a:effectLst/>
                          <a:highlight>
                            <a:srgbClr val="F2CEED"/>
                          </a:highlight>
                        </a:rPr>
                        <a:t> </a:t>
                      </a:r>
                      <a:r>
                        <a:rPr lang="en-AU" sz="1400" kern="100" dirty="0" err="1">
                          <a:effectLst/>
                          <a:highlight>
                            <a:srgbClr val="F2CEED"/>
                          </a:highlight>
                        </a:rPr>
                        <a:t>i</a:t>
                      </a:r>
                      <a:r>
                        <a:rPr lang="en-AU" sz="1400" kern="100" dirty="0">
                          <a:effectLst/>
                          <a:highlight>
                            <a:srgbClr val="F2CEED"/>
                          </a:highlight>
                        </a:rPr>
                        <a:t> lea </a:t>
                      </a:r>
                      <a:r>
                        <a:rPr lang="en-AU" sz="1400" kern="100" dirty="0" err="1">
                          <a:effectLst/>
                          <a:highlight>
                            <a:srgbClr val="F2CEED"/>
                          </a:highlight>
                        </a:rPr>
                        <a:t>tupulaga</a:t>
                      </a:r>
                      <a:r>
                        <a:rPr lang="en-AU" sz="1400" kern="100" dirty="0">
                          <a:effectLst/>
                          <a:highlight>
                            <a:srgbClr val="F2CEED"/>
                          </a:highlight>
                        </a:rPr>
                        <a:t> ma lea </a:t>
                      </a:r>
                      <a:r>
                        <a:rPr lang="en-AU" sz="1400" kern="100" dirty="0" err="1">
                          <a:effectLst/>
                          <a:highlight>
                            <a:srgbClr val="F2CEED"/>
                          </a:highlight>
                        </a:rPr>
                        <a:t>tupulaga</a:t>
                      </a:r>
                      <a:r>
                        <a:rPr lang="en-AU" sz="1400" kern="100" dirty="0">
                          <a:effectLst/>
                          <a:highlight>
                            <a:srgbClr val="F2CEED"/>
                          </a:highlight>
                        </a:rPr>
                        <a:t>.</a:t>
                      </a:r>
                      <a:endParaRPr lang="en-AU" sz="1400" kern="100" dirty="0">
                        <a:effectLst/>
                        <a:highlight>
                          <a:srgbClr val="F2CEED"/>
                        </a:highligh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11997147"/>
                  </a:ext>
                </a:extLst>
              </a:tr>
            </a:tbl>
          </a:graphicData>
        </a:graphic>
      </p:graphicFrame>
    </p:spTree>
    <p:extLst>
      <p:ext uri="{BB962C8B-B14F-4D97-AF65-F5344CB8AC3E}">
        <p14:creationId xmlns:p14="http://schemas.microsoft.com/office/powerpoint/2010/main" val="3363525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856C3-1169-F3C8-821F-A7705CAFB257}"/>
              </a:ext>
            </a:extLst>
          </p:cNvPr>
          <p:cNvSpPr>
            <a:spLocks noGrp="1"/>
          </p:cNvSpPr>
          <p:nvPr>
            <p:ph type="title"/>
          </p:nvPr>
        </p:nvSpPr>
        <p:spPr>
          <a:xfrm>
            <a:off x="2483427" y="-96990"/>
            <a:ext cx="7013863" cy="793181"/>
          </a:xfrm>
        </p:spPr>
        <p:txBody>
          <a:bodyPr>
            <a:normAutofit/>
          </a:bodyPr>
          <a:lstStyle/>
          <a:p>
            <a:pPr algn="ctr"/>
            <a:r>
              <a:rPr lang="en-AU" b="1" dirty="0" err="1"/>
              <a:t>Feagaiga</a:t>
            </a:r>
            <a:r>
              <a:rPr lang="en-AU" b="1" dirty="0"/>
              <a:t> </a:t>
            </a:r>
            <a:r>
              <a:rPr lang="en-AU" b="1" dirty="0" err="1"/>
              <a:t>Fou</a:t>
            </a:r>
            <a:r>
              <a:rPr lang="en-AU" b="1" dirty="0"/>
              <a:t> – New Covenant </a:t>
            </a:r>
          </a:p>
        </p:txBody>
      </p:sp>
      <p:pic>
        <p:nvPicPr>
          <p:cNvPr id="7170" name="Picture 2" descr="A New Day, A New Covenant (Jeremiah 31:31-34) – Sunday, May 31, 2020">
            <a:extLst>
              <a:ext uri="{FF2B5EF4-FFF2-40B4-BE49-F238E27FC236}">
                <a16:creationId xmlns:a16="http://schemas.microsoft.com/office/drawing/2014/main" id="{CE12DC89-EA7A-6C61-75DD-42F2C80BA2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09555" y="696192"/>
            <a:ext cx="5031322" cy="253649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AA2B044-0FF7-30F8-375D-02F669EDFDB0}"/>
              </a:ext>
            </a:extLst>
          </p:cNvPr>
          <p:cNvGraphicFramePr>
            <a:graphicFrameLocks noGrp="1"/>
          </p:cNvGraphicFramePr>
          <p:nvPr>
            <p:extLst>
              <p:ext uri="{D42A27DB-BD31-4B8C-83A1-F6EECF244321}">
                <p14:modId xmlns:p14="http://schemas.microsoft.com/office/powerpoint/2010/main" val="1463281561"/>
              </p:ext>
            </p:extLst>
          </p:nvPr>
        </p:nvGraphicFramePr>
        <p:xfrm>
          <a:off x="1" y="3024870"/>
          <a:ext cx="12191999" cy="3964632"/>
        </p:xfrm>
        <a:graphic>
          <a:graphicData uri="http://schemas.openxmlformats.org/drawingml/2006/table">
            <a:tbl>
              <a:tblPr firstRow="1" firstCol="1" bandRow="1">
                <a:tableStyleId>{5C22544A-7EE6-4342-B048-85BDC9FD1C3A}</a:tableStyleId>
              </a:tblPr>
              <a:tblGrid>
                <a:gridCol w="4063121">
                  <a:extLst>
                    <a:ext uri="{9D8B030D-6E8A-4147-A177-3AD203B41FA5}">
                      <a16:colId xmlns:a16="http://schemas.microsoft.com/office/drawing/2014/main" val="4099175032"/>
                    </a:ext>
                  </a:extLst>
                </a:gridCol>
                <a:gridCol w="4064439">
                  <a:extLst>
                    <a:ext uri="{9D8B030D-6E8A-4147-A177-3AD203B41FA5}">
                      <a16:colId xmlns:a16="http://schemas.microsoft.com/office/drawing/2014/main" val="4211933194"/>
                    </a:ext>
                  </a:extLst>
                </a:gridCol>
                <a:gridCol w="4064439">
                  <a:extLst>
                    <a:ext uri="{9D8B030D-6E8A-4147-A177-3AD203B41FA5}">
                      <a16:colId xmlns:a16="http://schemas.microsoft.com/office/drawing/2014/main" val="2681338386"/>
                    </a:ext>
                  </a:extLst>
                </a:gridCol>
              </a:tblGrid>
              <a:tr h="139754">
                <a:tc>
                  <a:txBody>
                    <a:bodyPr/>
                    <a:lstStyle/>
                    <a:p>
                      <a:pPr algn="ctr">
                        <a:lnSpc>
                          <a:spcPct val="107000"/>
                        </a:lnSpc>
                        <a:spcAft>
                          <a:spcPts val="800"/>
                        </a:spcAft>
                      </a:pPr>
                      <a:r>
                        <a:rPr lang="en-US" sz="1400" kern="100" dirty="0" err="1">
                          <a:solidFill>
                            <a:schemeClr val="tx1"/>
                          </a:solidFill>
                          <a:effectLst/>
                          <a:highlight>
                            <a:srgbClr val="FAE2D5"/>
                          </a:highlight>
                        </a:rPr>
                        <a:t>Ieremia</a:t>
                      </a:r>
                      <a:r>
                        <a:rPr lang="en-US" sz="1400" kern="100" dirty="0">
                          <a:solidFill>
                            <a:schemeClr val="tx1"/>
                          </a:solidFill>
                          <a:effectLst/>
                          <a:highlight>
                            <a:srgbClr val="FAE2D5"/>
                          </a:highlight>
                        </a:rPr>
                        <a:t> 31:31-34</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tc>
                  <a:txBody>
                    <a:bodyPr/>
                    <a:lstStyle/>
                    <a:p>
                      <a:pPr algn="ctr">
                        <a:lnSpc>
                          <a:spcPct val="107000"/>
                        </a:lnSpc>
                        <a:spcAft>
                          <a:spcPts val="800"/>
                        </a:spcAft>
                      </a:pPr>
                      <a:r>
                        <a:rPr lang="en-US" sz="1400" kern="100" dirty="0" err="1">
                          <a:solidFill>
                            <a:schemeClr val="tx1"/>
                          </a:solidFill>
                          <a:effectLst/>
                          <a:highlight>
                            <a:srgbClr val="FAE2D5"/>
                          </a:highlight>
                        </a:rPr>
                        <a:t>Ieremia</a:t>
                      </a:r>
                      <a:r>
                        <a:rPr lang="en-US" sz="1400" kern="100" dirty="0">
                          <a:solidFill>
                            <a:schemeClr val="tx1"/>
                          </a:solidFill>
                          <a:effectLst/>
                          <a:highlight>
                            <a:srgbClr val="FAE2D5"/>
                          </a:highlight>
                        </a:rPr>
                        <a:t> 32:36-38, 40 </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tc>
                  <a:txBody>
                    <a:bodyPr/>
                    <a:lstStyle/>
                    <a:p>
                      <a:pPr algn="ctr">
                        <a:lnSpc>
                          <a:spcPct val="107000"/>
                        </a:lnSpc>
                        <a:spcAft>
                          <a:spcPts val="800"/>
                        </a:spcAft>
                      </a:pPr>
                      <a:r>
                        <a:rPr lang="en-US" sz="1400" kern="100" dirty="0" err="1">
                          <a:solidFill>
                            <a:schemeClr val="tx1"/>
                          </a:solidFill>
                          <a:effectLst/>
                          <a:highlight>
                            <a:srgbClr val="FAE2D5"/>
                          </a:highlight>
                        </a:rPr>
                        <a:t>Esekielu</a:t>
                      </a:r>
                      <a:r>
                        <a:rPr lang="en-US" sz="1400" kern="100" dirty="0">
                          <a:effectLst/>
                          <a:highlight>
                            <a:srgbClr val="FAE2D5"/>
                          </a:highlight>
                        </a:rPr>
                        <a:t> </a:t>
                      </a:r>
                      <a:r>
                        <a:rPr lang="en-US" sz="1400" kern="100" dirty="0">
                          <a:solidFill>
                            <a:schemeClr val="tx1"/>
                          </a:solidFill>
                          <a:effectLst/>
                          <a:highlight>
                            <a:srgbClr val="FAE2D5"/>
                          </a:highlight>
                        </a:rPr>
                        <a:t>37:26</a:t>
                      </a:r>
                      <a:endParaRPr lang="en-AU" sz="1400" kern="100" dirty="0">
                        <a:solidFill>
                          <a:schemeClr val="tx1"/>
                        </a:solidFill>
                        <a:effectLst/>
                        <a:highlight>
                          <a:srgbClr val="FAE2D5"/>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extLst>
                  <a:ext uri="{0D108BD9-81ED-4DB2-BD59-A6C34878D82A}">
                    <a16:rowId xmlns:a16="http://schemas.microsoft.com/office/drawing/2014/main" val="685588959"/>
                  </a:ext>
                </a:extLst>
              </a:tr>
              <a:tr h="3746446">
                <a:tc>
                  <a:txBody>
                    <a:bodyPr/>
                    <a:lstStyle/>
                    <a:p>
                      <a:pPr algn="just">
                        <a:lnSpc>
                          <a:spcPct val="107000"/>
                        </a:lnSpc>
                        <a:spcAft>
                          <a:spcPts val="800"/>
                        </a:spcAft>
                      </a:pPr>
                      <a:r>
                        <a:rPr lang="en-US" sz="1400" b="0" kern="100" dirty="0">
                          <a:solidFill>
                            <a:schemeClr val="tx1"/>
                          </a:solidFill>
                          <a:effectLst/>
                          <a:highlight>
                            <a:srgbClr val="84E290"/>
                          </a:highlight>
                        </a:rPr>
                        <a:t>O loo </a:t>
                      </a:r>
                      <a:r>
                        <a:rPr lang="en-US" sz="1400" b="0" kern="100" dirty="0" err="1">
                          <a:solidFill>
                            <a:schemeClr val="tx1"/>
                          </a:solidFill>
                          <a:effectLst/>
                          <a:highlight>
                            <a:srgbClr val="84E290"/>
                          </a:highlight>
                        </a:rPr>
                        <a:t>fetalai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mai</a:t>
                      </a:r>
                      <a:r>
                        <a:rPr lang="en-US" sz="1400" b="0" kern="100" dirty="0">
                          <a:solidFill>
                            <a:schemeClr val="tx1"/>
                          </a:solidFill>
                          <a:effectLst/>
                          <a:highlight>
                            <a:srgbClr val="84E290"/>
                          </a:highlight>
                        </a:rPr>
                        <a:t> le Alii, </a:t>
                      </a:r>
                      <a:r>
                        <a:rPr lang="en-US" sz="1400" b="0" kern="100" dirty="0" err="1">
                          <a:solidFill>
                            <a:schemeClr val="tx1"/>
                          </a:solidFill>
                          <a:effectLst/>
                          <a:highlight>
                            <a:srgbClr val="84E290"/>
                          </a:highlight>
                        </a:rPr>
                        <a:t>Faauta</a:t>
                      </a:r>
                      <a:r>
                        <a:rPr lang="en-US" sz="1400" b="0" kern="100" dirty="0">
                          <a:solidFill>
                            <a:schemeClr val="tx1"/>
                          </a:solidFill>
                          <a:effectLst/>
                          <a:highlight>
                            <a:srgbClr val="84E290"/>
                          </a:highlight>
                        </a:rPr>
                        <a:t>, e </a:t>
                      </a:r>
                      <a:r>
                        <a:rPr lang="en-US" sz="1400" b="0" kern="100" dirty="0" err="1">
                          <a:solidFill>
                            <a:schemeClr val="tx1"/>
                          </a:solidFill>
                          <a:effectLst/>
                          <a:highlight>
                            <a:srgbClr val="84E290"/>
                          </a:highlight>
                        </a:rPr>
                        <a:t>oo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aso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osia</a:t>
                      </a:r>
                      <a:r>
                        <a:rPr lang="en-US" sz="1400" b="0" kern="100" dirty="0">
                          <a:solidFill>
                            <a:schemeClr val="tx1"/>
                          </a:solidFill>
                          <a:effectLst/>
                          <a:highlight>
                            <a:srgbClr val="84E290"/>
                          </a:highlight>
                        </a:rPr>
                        <a:t> ai le </a:t>
                      </a:r>
                      <a:r>
                        <a:rPr lang="en-US" sz="1400" b="0" kern="100" dirty="0" err="1">
                          <a:solidFill>
                            <a:schemeClr val="tx1"/>
                          </a:solidFill>
                          <a:effectLst/>
                          <a:highlight>
                            <a:srgbClr val="84E290"/>
                          </a:highlight>
                        </a:rPr>
                        <a:t>feagaiga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fou</a:t>
                      </a:r>
                      <a:r>
                        <a:rPr lang="en-US" sz="1400" b="0" kern="100" dirty="0">
                          <a:solidFill>
                            <a:schemeClr val="tx1"/>
                          </a:solidFill>
                          <a:effectLst/>
                          <a:highlight>
                            <a:srgbClr val="84E290"/>
                          </a:highlight>
                        </a:rPr>
                        <a:t> (</a:t>
                      </a:r>
                      <a:r>
                        <a:rPr lang="en-US" sz="1400" b="0" i="1" kern="100" dirty="0" err="1">
                          <a:solidFill>
                            <a:schemeClr val="tx1"/>
                          </a:solidFill>
                          <a:effectLst/>
                          <a:highlight>
                            <a:srgbClr val="84E290"/>
                          </a:highlight>
                        </a:rPr>
                        <a:t>berit</a:t>
                      </a:r>
                      <a:r>
                        <a:rPr lang="en-US" sz="1400" b="0" kern="100" dirty="0">
                          <a:solidFill>
                            <a:schemeClr val="tx1"/>
                          </a:solidFill>
                          <a:effectLst/>
                          <a:highlight>
                            <a:srgbClr val="84E290"/>
                          </a:highlight>
                        </a:rPr>
                        <a:t> </a:t>
                      </a:r>
                      <a:r>
                        <a:rPr lang="en-US" sz="1400" b="0" i="1" kern="100" dirty="0" err="1">
                          <a:solidFill>
                            <a:schemeClr val="tx1"/>
                          </a:solidFill>
                          <a:effectLst/>
                          <a:highlight>
                            <a:srgbClr val="84E290"/>
                          </a:highlight>
                        </a:rPr>
                        <a:t>chadash</a:t>
                      </a:r>
                      <a:r>
                        <a:rPr lang="en-US" sz="1400" b="0" kern="100" dirty="0">
                          <a:solidFill>
                            <a:schemeClr val="tx1"/>
                          </a:solidFill>
                          <a:effectLst/>
                          <a:highlight>
                            <a:srgbClr val="84E290"/>
                          </a:highlight>
                        </a:rPr>
                        <a:t>) ma le aiga o </a:t>
                      </a:r>
                      <a:r>
                        <a:rPr lang="en-US" sz="1400" b="0" kern="100" dirty="0" err="1">
                          <a:solidFill>
                            <a:schemeClr val="tx1"/>
                          </a:solidFill>
                          <a:effectLst/>
                          <a:highlight>
                            <a:srgbClr val="84E290"/>
                          </a:highlight>
                        </a:rPr>
                        <a:t>Iuta</a:t>
                      </a:r>
                      <a:r>
                        <a:rPr lang="en-US" sz="1400" b="0" kern="100" dirty="0">
                          <a:solidFill>
                            <a:schemeClr val="tx1"/>
                          </a:solidFill>
                          <a:effectLst/>
                          <a:highlight>
                            <a:srgbClr val="84E290"/>
                          </a:highlight>
                        </a:rPr>
                        <a:t>. 32 E le </a:t>
                      </a:r>
                      <a:r>
                        <a:rPr lang="en-US" sz="1400" b="0" kern="100" dirty="0" err="1">
                          <a:solidFill>
                            <a:schemeClr val="tx1"/>
                          </a:solidFill>
                          <a:effectLst/>
                          <a:highlight>
                            <a:srgbClr val="84E290"/>
                          </a:highlight>
                        </a:rPr>
                        <a:t>pei</a:t>
                      </a:r>
                      <a:r>
                        <a:rPr lang="en-US" sz="1400" b="0" kern="100" dirty="0">
                          <a:solidFill>
                            <a:schemeClr val="tx1"/>
                          </a:solidFill>
                          <a:effectLst/>
                          <a:highlight>
                            <a:srgbClr val="84E290"/>
                          </a:highlight>
                        </a:rPr>
                        <a:t> o le </a:t>
                      </a:r>
                      <a:r>
                        <a:rPr lang="en-US" sz="1400" b="0" kern="100" dirty="0" err="1">
                          <a:solidFill>
                            <a:schemeClr val="tx1"/>
                          </a:solidFill>
                          <a:effectLst/>
                          <a:highlight>
                            <a:srgbClr val="84E290"/>
                          </a:highlight>
                        </a:rPr>
                        <a:t>feagaiga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osia</a:t>
                      </a:r>
                      <a:r>
                        <a:rPr lang="en-US" sz="1400" b="0" kern="100" dirty="0">
                          <a:solidFill>
                            <a:schemeClr val="tx1"/>
                          </a:solidFill>
                          <a:effectLst/>
                          <a:highlight>
                            <a:srgbClr val="84E290"/>
                          </a:highlight>
                        </a:rPr>
                        <a:t> (‘</a:t>
                      </a:r>
                      <a:r>
                        <a:rPr lang="en-US" sz="1400" b="0" i="1" kern="100" dirty="0">
                          <a:solidFill>
                            <a:schemeClr val="tx1"/>
                          </a:solidFill>
                          <a:effectLst/>
                          <a:highlight>
                            <a:srgbClr val="84E290"/>
                          </a:highlight>
                        </a:rPr>
                        <a:t>karat</a:t>
                      </a:r>
                      <a:r>
                        <a:rPr lang="en-US" sz="1400" b="0" kern="100" dirty="0">
                          <a:solidFill>
                            <a:schemeClr val="tx1"/>
                          </a:solidFill>
                          <a:effectLst/>
                          <a:highlight>
                            <a:srgbClr val="84E290"/>
                          </a:highlight>
                        </a:rPr>
                        <a:t>) ma o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tamā</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le </a:t>
                      </a:r>
                      <a:r>
                        <a:rPr lang="en-US" sz="1400" b="0" kern="100" dirty="0" err="1">
                          <a:solidFill>
                            <a:schemeClr val="tx1"/>
                          </a:solidFill>
                          <a:effectLst/>
                          <a:highlight>
                            <a:srgbClr val="84E290"/>
                          </a:highlight>
                        </a:rPr>
                        <a:t>aso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tago</a:t>
                      </a:r>
                      <a:r>
                        <a:rPr lang="en-US" sz="1400" b="0" kern="100" dirty="0">
                          <a:solidFill>
                            <a:schemeClr val="tx1"/>
                          </a:solidFill>
                          <a:effectLst/>
                          <a:highlight>
                            <a:srgbClr val="84E290"/>
                          </a:highlight>
                        </a:rPr>
                        <a:t> ai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o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lima e </a:t>
                      </a:r>
                      <a:r>
                        <a:rPr lang="en-US" sz="1400" b="0" kern="100" dirty="0" err="1">
                          <a:solidFill>
                            <a:schemeClr val="tx1"/>
                          </a:solidFill>
                          <a:effectLst/>
                          <a:highlight>
                            <a:srgbClr val="84E290"/>
                          </a:highlight>
                        </a:rPr>
                        <a:t>aumaia</a:t>
                      </a:r>
                      <a:r>
                        <a:rPr lang="en-US" sz="1400" b="0" kern="100" dirty="0">
                          <a:solidFill>
                            <a:schemeClr val="tx1"/>
                          </a:solidFill>
                          <a:effectLst/>
                          <a:highlight>
                            <a:srgbClr val="84E290"/>
                          </a:highlight>
                        </a:rPr>
                        <a:t> ai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mai</a:t>
                      </a:r>
                      <a:r>
                        <a:rPr lang="en-US" sz="1400" b="0" kern="100" dirty="0">
                          <a:solidFill>
                            <a:schemeClr val="tx1"/>
                          </a:solidFill>
                          <a:effectLst/>
                          <a:highlight>
                            <a:srgbClr val="84E290"/>
                          </a:highlight>
                        </a:rPr>
                        <a:t> le </a:t>
                      </a:r>
                      <a:r>
                        <a:rPr lang="en-US" sz="1400" b="0" kern="100" dirty="0" err="1">
                          <a:solidFill>
                            <a:schemeClr val="tx1"/>
                          </a:solidFill>
                          <a:effectLst/>
                          <a:highlight>
                            <a:srgbClr val="84E290"/>
                          </a:highlight>
                        </a:rPr>
                        <a:t>nuu</a:t>
                      </a:r>
                      <a:r>
                        <a:rPr lang="en-US" sz="1400" b="0" kern="100" dirty="0">
                          <a:solidFill>
                            <a:schemeClr val="tx1"/>
                          </a:solidFill>
                          <a:effectLst/>
                          <a:highlight>
                            <a:srgbClr val="84E290"/>
                          </a:highlight>
                        </a:rPr>
                        <a:t> o </a:t>
                      </a:r>
                      <a:r>
                        <a:rPr lang="en-US" sz="1400" b="0" kern="100" dirty="0" err="1">
                          <a:solidFill>
                            <a:schemeClr val="tx1"/>
                          </a:solidFill>
                          <a:effectLst/>
                          <a:highlight>
                            <a:srgbClr val="84E290"/>
                          </a:highlight>
                        </a:rPr>
                        <a:t>Aikupito</a:t>
                      </a:r>
                      <a:r>
                        <a:rPr lang="en-US" sz="1400" b="0" kern="100" dirty="0">
                          <a:solidFill>
                            <a:schemeClr val="tx1"/>
                          </a:solidFill>
                          <a:effectLst/>
                          <a:highlight>
                            <a:srgbClr val="84E290"/>
                          </a:highlight>
                        </a:rPr>
                        <a:t>; o </a:t>
                      </a:r>
                      <a:r>
                        <a:rPr lang="en-US" sz="1400" b="0" kern="100" dirty="0" err="1">
                          <a:solidFill>
                            <a:schemeClr val="tx1"/>
                          </a:solidFill>
                          <a:effectLst/>
                          <a:highlight>
                            <a:srgbClr val="84E290"/>
                          </a:highlight>
                        </a:rPr>
                        <a:t>la’u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feagaiga</a:t>
                      </a:r>
                      <a:r>
                        <a:rPr lang="en-US" sz="1400" b="0" kern="100" dirty="0">
                          <a:solidFill>
                            <a:schemeClr val="tx1"/>
                          </a:solidFill>
                          <a:effectLst/>
                          <a:highlight>
                            <a:srgbClr val="84E290"/>
                          </a:highlight>
                        </a:rPr>
                        <a:t> lea </a:t>
                      </a:r>
                      <a:r>
                        <a:rPr lang="en-US" sz="1400" b="0" kern="100" dirty="0" err="1">
                          <a:solidFill>
                            <a:schemeClr val="tx1"/>
                          </a:solidFill>
                          <a:effectLst/>
                          <a:highlight>
                            <a:srgbClr val="84E290"/>
                          </a:highlight>
                        </a:rPr>
                        <a:t>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solia</a:t>
                      </a:r>
                      <a:r>
                        <a:rPr lang="en-US" sz="1400" b="0" kern="100" dirty="0">
                          <a:solidFill>
                            <a:schemeClr val="tx1"/>
                          </a:solidFill>
                          <a:effectLst/>
                          <a:highlight>
                            <a:srgbClr val="84E290"/>
                          </a:highlight>
                        </a:rPr>
                        <a:t>, o </a:t>
                      </a:r>
                      <a:r>
                        <a:rPr lang="en-US" sz="1400" b="0" kern="100" dirty="0" err="1">
                          <a:solidFill>
                            <a:schemeClr val="tx1"/>
                          </a:solidFill>
                          <a:effectLst/>
                          <a:highlight>
                            <a:srgbClr val="84E290"/>
                          </a:highlight>
                        </a:rPr>
                        <a:t>a’u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foi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inoino</a:t>
                      </a:r>
                      <a:r>
                        <a:rPr lang="en-US" sz="1400" b="0" kern="100" dirty="0">
                          <a:solidFill>
                            <a:schemeClr val="tx1"/>
                          </a:solidFill>
                          <a:effectLst/>
                          <a:highlight>
                            <a:srgbClr val="84E290"/>
                          </a:highlight>
                        </a:rPr>
                        <a:t> ai </a:t>
                      </a:r>
                      <a:r>
                        <a:rPr lang="en-US" sz="1400" b="0" kern="100" dirty="0" err="1">
                          <a:solidFill>
                            <a:schemeClr val="tx1"/>
                          </a:solidFill>
                          <a:effectLst/>
                          <a:highlight>
                            <a:srgbClr val="84E290"/>
                          </a:highlight>
                        </a:rPr>
                        <a:t>ia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ua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fetalai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mai</a:t>
                      </a:r>
                      <a:r>
                        <a:rPr lang="en-US" sz="1400" b="0" kern="100" dirty="0">
                          <a:solidFill>
                            <a:schemeClr val="tx1"/>
                          </a:solidFill>
                          <a:effectLst/>
                          <a:highlight>
                            <a:srgbClr val="84E290"/>
                          </a:highlight>
                        </a:rPr>
                        <a:t> ai le Alii; 33 a o </a:t>
                      </a:r>
                      <a:r>
                        <a:rPr lang="en-US" sz="1400" b="0" kern="100" dirty="0" err="1">
                          <a:solidFill>
                            <a:schemeClr val="tx1"/>
                          </a:solidFill>
                          <a:effectLst/>
                          <a:highlight>
                            <a:srgbClr val="84E290"/>
                          </a:highlight>
                        </a:rPr>
                        <a:t>lenei</a:t>
                      </a:r>
                      <a:r>
                        <a:rPr lang="en-US" sz="1400" b="0" kern="100" dirty="0">
                          <a:solidFill>
                            <a:schemeClr val="tx1"/>
                          </a:solidFill>
                          <a:effectLst/>
                          <a:highlight>
                            <a:srgbClr val="84E290"/>
                          </a:highlight>
                        </a:rPr>
                        <a:t> le </a:t>
                      </a:r>
                      <a:r>
                        <a:rPr lang="en-US" sz="1400" b="0" kern="100" dirty="0" err="1">
                          <a:solidFill>
                            <a:schemeClr val="tx1"/>
                          </a:solidFill>
                          <a:effectLst/>
                          <a:highlight>
                            <a:srgbClr val="84E290"/>
                          </a:highlight>
                        </a:rPr>
                        <a:t>feagaiga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osia</a:t>
                      </a:r>
                      <a:r>
                        <a:rPr lang="en-US" sz="1400" b="0" kern="100" dirty="0">
                          <a:solidFill>
                            <a:schemeClr val="tx1"/>
                          </a:solidFill>
                          <a:effectLst/>
                          <a:highlight>
                            <a:srgbClr val="84E290"/>
                          </a:highlight>
                        </a:rPr>
                        <a:t> ma le aiga o </a:t>
                      </a:r>
                      <a:r>
                        <a:rPr lang="en-US" sz="1400" b="0" kern="100" dirty="0" err="1">
                          <a:solidFill>
                            <a:schemeClr val="tx1"/>
                          </a:solidFill>
                          <a:effectLst/>
                          <a:highlight>
                            <a:srgbClr val="84E290"/>
                          </a:highlight>
                        </a:rPr>
                        <a:t>Isaraelu</a:t>
                      </a:r>
                      <a:r>
                        <a:rPr lang="en-US" sz="1400" b="0" kern="100" dirty="0">
                          <a:solidFill>
                            <a:schemeClr val="tx1"/>
                          </a:solidFill>
                          <a:effectLst/>
                          <a:highlight>
                            <a:srgbClr val="84E290"/>
                          </a:highlight>
                        </a:rPr>
                        <a:t>, pe a </a:t>
                      </a:r>
                      <a:r>
                        <a:rPr lang="en-US" sz="1400" b="0" kern="100" dirty="0" err="1">
                          <a:solidFill>
                            <a:schemeClr val="tx1"/>
                          </a:solidFill>
                          <a:effectLst/>
                          <a:highlight>
                            <a:srgbClr val="84E290"/>
                          </a:highlight>
                        </a:rPr>
                        <a:t>mavae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aso</a:t>
                      </a:r>
                      <a:r>
                        <a:rPr lang="en-US" sz="1400" b="0" kern="100" dirty="0">
                          <a:solidFill>
                            <a:schemeClr val="tx1"/>
                          </a:solidFill>
                          <a:effectLst/>
                          <a:highlight>
                            <a:srgbClr val="84E290"/>
                          </a:highlight>
                        </a:rPr>
                        <a:t>, o loo </a:t>
                      </a:r>
                      <a:r>
                        <a:rPr lang="en-US" sz="1400" b="0" kern="100" dirty="0" err="1">
                          <a:solidFill>
                            <a:schemeClr val="tx1"/>
                          </a:solidFill>
                          <a:effectLst/>
                          <a:highlight>
                            <a:srgbClr val="84E290"/>
                          </a:highlight>
                        </a:rPr>
                        <a:t>fetalai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mai</a:t>
                      </a:r>
                      <a:r>
                        <a:rPr lang="en-US" sz="1400" b="0" kern="100" dirty="0">
                          <a:solidFill>
                            <a:schemeClr val="tx1"/>
                          </a:solidFill>
                          <a:effectLst/>
                          <a:highlight>
                            <a:srgbClr val="84E290"/>
                          </a:highlight>
                        </a:rPr>
                        <a:t> ai le Alii,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tuuina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la’u</a:t>
                      </a:r>
                      <a:r>
                        <a:rPr lang="en-US" sz="1400" b="0" kern="100" dirty="0">
                          <a:solidFill>
                            <a:schemeClr val="tx1"/>
                          </a:solidFill>
                          <a:effectLst/>
                          <a:highlight>
                            <a:srgbClr val="84E290"/>
                          </a:highlight>
                        </a:rPr>
                        <a:t> Tulafono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totonu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ma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tusi</a:t>
                      </a:r>
                      <a:r>
                        <a:rPr lang="en-US" sz="1400" b="0" kern="100" dirty="0">
                          <a:solidFill>
                            <a:schemeClr val="tx1"/>
                          </a:solidFill>
                          <a:effectLst/>
                          <a:highlight>
                            <a:srgbClr val="84E290"/>
                          </a:highlight>
                        </a:rPr>
                        <a:t> ai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o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loto</a:t>
                      </a:r>
                      <a:r>
                        <a:rPr lang="en-US" sz="1400" b="0" kern="100" dirty="0">
                          <a:solidFill>
                            <a:schemeClr val="tx1"/>
                          </a:solidFill>
                          <a:effectLst/>
                          <a:highlight>
                            <a:srgbClr val="84E290"/>
                          </a:highlight>
                        </a:rPr>
                        <a:t>; e </a:t>
                      </a:r>
                      <a:r>
                        <a:rPr lang="en-US" sz="1400" b="0" kern="100" dirty="0" err="1">
                          <a:solidFill>
                            <a:schemeClr val="tx1"/>
                          </a:solidFill>
                          <a:effectLst/>
                          <a:highlight>
                            <a:srgbClr val="84E290"/>
                          </a:highlight>
                        </a:rPr>
                        <a:t>fai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foi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Atua, o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foi</a:t>
                      </a:r>
                      <a:r>
                        <a:rPr lang="en-US" sz="1400" b="0" kern="100" dirty="0">
                          <a:solidFill>
                            <a:schemeClr val="tx1"/>
                          </a:solidFill>
                          <a:effectLst/>
                          <a:highlight>
                            <a:srgbClr val="84E290"/>
                          </a:highlight>
                        </a:rPr>
                        <a:t> e </a:t>
                      </a:r>
                      <a:r>
                        <a:rPr lang="en-US" sz="1400" b="0" kern="100" dirty="0" err="1">
                          <a:solidFill>
                            <a:schemeClr val="tx1"/>
                          </a:solidFill>
                          <a:effectLst/>
                          <a:highlight>
                            <a:srgbClr val="84E290"/>
                          </a:highlight>
                        </a:rPr>
                        <a:t>fai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nuu</a:t>
                      </a:r>
                      <a:r>
                        <a:rPr lang="en-US" sz="1400" b="0" kern="100" dirty="0">
                          <a:solidFill>
                            <a:schemeClr val="tx1"/>
                          </a:solidFill>
                          <a:effectLst/>
                          <a:highlight>
                            <a:srgbClr val="84E290"/>
                          </a:highlight>
                        </a:rPr>
                        <a:t>. 34 E le toe </a:t>
                      </a:r>
                      <a:r>
                        <a:rPr lang="en-US" sz="1400" b="0" kern="100" dirty="0" err="1">
                          <a:solidFill>
                            <a:schemeClr val="tx1"/>
                          </a:solidFill>
                          <a:effectLst/>
                          <a:highlight>
                            <a:srgbClr val="84E290"/>
                          </a:highlight>
                        </a:rPr>
                        <a:t>aoao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atu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foi</a:t>
                      </a:r>
                      <a:r>
                        <a:rPr lang="en-US" sz="1400" b="0" kern="100" dirty="0">
                          <a:solidFill>
                            <a:schemeClr val="tx1"/>
                          </a:solidFill>
                          <a:effectLst/>
                          <a:highlight>
                            <a:srgbClr val="84E290"/>
                          </a:highlight>
                        </a:rPr>
                        <a:t> le </a:t>
                      </a:r>
                      <a:r>
                        <a:rPr lang="en-US" sz="1400" b="0" kern="100" dirty="0" err="1">
                          <a:solidFill>
                            <a:schemeClr val="tx1"/>
                          </a:solidFill>
                          <a:effectLst/>
                          <a:highlight>
                            <a:srgbClr val="84E290"/>
                          </a:highlight>
                        </a:rPr>
                        <a:t>tagata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lē</a:t>
                      </a:r>
                      <a:r>
                        <a:rPr lang="en-US" sz="1400" b="0" kern="100" dirty="0">
                          <a:solidFill>
                            <a:schemeClr val="tx1"/>
                          </a:solidFill>
                          <a:effectLst/>
                          <a:highlight>
                            <a:srgbClr val="84E290"/>
                          </a:highlight>
                        </a:rPr>
                        <a:t> la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tuaoi</a:t>
                      </a:r>
                      <a:r>
                        <a:rPr lang="en-US" sz="1400" b="0" kern="100" dirty="0">
                          <a:solidFill>
                            <a:schemeClr val="tx1"/>
                          </a:solidFill>
                          <a:effectLst/>
                          <a:highlight>
                            <a:srgbClr val="84E290"/>
                          </a:highlight>
                        </a:rPr>
                        <a:t>, ma le </a:t>
                      </a:r>
                      <a:r>
                        <a:rPr lang="en-US" sz="1400" b="0" kern="100" dirty="0" err="1">
                          <a:solidFill>
                            <a:schemeClr val="tx1"/>
                          </a:solidFill>
                          <a:effectLst/>
                          <a:highlight>
                            <a:srgbClr val="84E290"/>
                          </a:highlight>
                        </a:rPr>
                        <a:t>tagata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lona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uso</a:t>
                      </a:r>
                      <a:r>
                        <a:rPr lang="en-US" sz="1400" b="0" kern="100" dirty="0">
                          <a:solidFill>
                            <a:schemeClr val="tx1"/>
                          </a:solidFill>
                          <a:effectLst/>
                          <a:highlight>
                            <a:srgbClr val="84E290"/>
                          </a:highlight>
                        </a:rPr>
                        <a:t>, e </a:t>
                      </a:r>
                      <a:r>
                        <a:rPr lang="en-US" sz="1400" b="0" kern="100" dirty="0" err="1">
                          <a:solidFill>
                            <a:schemeClr val="tx1"/>
                          </a:solidFill>
                          <a:effectLst/>
                          <a:highlight>
                            <a:srgbClr val="84E290"/>
                          </a:highlight>
                        </a:rPr>
                        <a:t>faapea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atu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outou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iloa</a:t>
                      </a:r>
                      <a:r>
                        <a:rPr lang="en-US" sz="1400" b="0" kern="100" dirty="0">
                          <a:solidFill>
                            <a:schemeClr val="tx1"/>
                          </a:solidFill>
                          <a:effectLst/>
                          <a:highlight>
                            <a:srgbClr val="84E290"/>
                          </a:highlight>
                        </a:rPr>
                        <a:t> le Alii; aua e </a:t>
                      </a:r>
                      <a:r>
                        <a:rPr lang="en-US" sz="1400" b="0" kern="100" dirty="0" err="1">
                          <a:solidFill>
                            <a:schemeClr val="tx1"/>
                          </a:solidFill>
                          <a:effectLst/>
                          <a:highlight>
                            <a:srgbClr val="84E290"/>
                          </a:highlight>
                        </a:rPr>
                        <a:t>iloa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a’u</a:t>
                      </a:r>
                      <a:r>
                        <a:rPr lang="en-US" sz="1400" b="0" kern="100" dirty="0">
                          <a:solidFill>
                            <a:schemeClr val="tx1"/>
                          </a:solidFill>
                          <a:effectLst/>
                          <a:highlight>
                            <a:srgbClr val="84E290"/>
                          </a:highlight>
                        </a:rPr>
                        <a:t> e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uma</a:t>
                      </a:r>
                      <a:r>
                        <a:rPr lang="en-US" sz="1400" b="0" kern="100" dirty="0">
                          <a:solidFill>
                            <a:schemeClr val="tx1"/>
                          </a:solidFill>
                          <a:effectLst/>
                          <a:highlight>
                            <a:srgbClr val="84E290"/>
                          </a:highlight>
                        </a:rPr>
                        <a:t> lava; o </a:t>
                      </a:r>
                      <a:r>
                        <a:rPr lang="en-US" sz="1400" b="0" kern="100" dirty="0" err="1">
                          <a:solidFill>
                            <a:schemeClr val="tx1"/>
                          </a:solidFill>
                          <a:effectLst/>
                          <a:highlight>
                            <a:srgbClr val="84E290"/>
                          </a:highlight>
                        </a:rPr>
                        <a:t>tagata</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nuu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atoa</a:t>
                      </a:r>
                      <a:r>
                        <a:rPr lang="en-US" sz="1400" b="0" kern="100" dirty="0">
                          <a:solidFill>
                            <a:schemeClr val="tx1"/>
                          </a:solidFill>
                          <a:effectLst/>
                          <a:highlight>
                            <a:srgbClr val="84E290"/>
                          </a:highlight>
                        </a:rPr>
                        <a:t> ma alii, o loo </a:t>
                      </a:r>
                      <a:r>
                        <a:rPr lang="en-US" sz="1400" b="0" kern="100" dirty="0" err="1">
                          <a:solidFill>
                            <a:schemeClr val="tx1"/>
                          </a:solidFill>
                          <a:effectLst/>
                          <a:highlight>
                            <a:srgbClr val="84E290"/>
                          </a:highlight>
                        </a:rPr>
                        <a:t>fetalai</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mai</a:t>
                      </a:r>
                      <a:r>
                        <a:rPr lang="en-US" sz="1400" b="0" kern="100" dirty="0">
                          <a:solidFill>
                            <a:schemeClr val="tx1"/>
                          </a:solidFill>
                          <a:effectLst/>
                          <a:highlight>
                            <a:srgbClr val="84E290"/>
                          </a:highlight>
                        </a:rPr>
                        <a:t> ai le Alii; aua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te</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faamagalo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i</a:t>
                      </a:r>
                      <a:r>
                        <a:rPr lang="en-US" sz="1400" b="0" kern="100" dirty="0">
                          <a:solidFill>
                            <a:schemeClr val="tx1"/>
                          </a:solidFill>
                          <a:effectLst/>
                          <a:highlight>
                            <a:srgbClr val="84E290"/>
                          </a:highlight>
                        </a:rPr>
                        <a:t> a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amio</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leaga</a:t>
                      </a:r>
                      <a:r>
                        <a:rPr lang="en-US" sz="1400" b="0" kern="100" dirty="0">
                          <a:solidFill>
                            <a:schemeClr val="tx1"/>
                          </a:solidFill>
                          <a:effectLst/>
                          <a:highlight>
                            <a:srgbClr val="84E290"/>
                          </a:highlight>
                        </a:rPr>
                        <a:t>, ma </a:t>
                      </a:r>
                      <a:r>
                        <a:rPr lang="en-US" sz="1400" b="0" kern="100" dirty="0" err="1">
                          <a:solidFill>
                            <a:schemeClr val="tx1"/>
                          </a:solidFill>
                          <a:effectLst/>
                          <a:highlight>
                            <a:srgbClr val="84E290"/>
                          </a:highlight>
                        </a:rPr>
                        <a:t>ou</a:t>
                      </a:r>
                      <a:r>
                        <a:rPr lang="en-US" sz="1400" b="0" kern="100" dirty="0">
                          <a:solidFill>
                            <a:schemeClr val="tx1"/>
                          </a:solidFill>
                          <a:effectLst/>
                          <a:highlight>
                            <a:srgbClr val="84E290"/>
                          </a:highlight>
                        </a:rPr>
                        <a:t> le toe </a:t>
                      </a:r>
                      <a:r>
                        <a:rPr lang="en-US" sz="1400" b="0" kern="100" dirty="0" err="1">
                          <a:solidFill>
                            <a:schemeClr val="tx1"/>
                          </a:solidFill>
                          <a:effectLst/>
                          <a:highlight>
                            <a:srgbClr val="84E290"/>
                          </a:highlight>
                        </a:rPr>
                        <a:t>manatua</a:t>
                      </a:r>
                      <a:r>
                        <a:rPr lang="en-US" sz="1400" b="0" kern="100" dirty="0">
                          <a:solidFill>
                            <a:schemeClr val="tx1"/>
                          </a:solidFill>
                          <a:effectLst/>
                          <a:highlight>
                            <a:srgbClr val="84E290"/>
                          </a:highlight>
                        </a:rPr>
                        <a:t> a </a:t>
                      </a:r>
                      <a:r>
                        <a:rPr lang="en-US" sz="1400" b="0" kern="100" dirty="0" err="1">
                          <a:solidFill>
                            <a:schemeClr val="tx1"/>
                          </a:solidFill>
                          <a:effectLst/>
                          <a:highlight>
                            <a:srgbClr val="84E290"/>
                          </a:highlight>
                        </a:rPr>
                        <a:t>latou</a:t>
                      </a:r>
                      <a:r>
                        <a:rPr lang="en-US" sz="1400" b="0" kern="100" dirty="0">
                          <a:solidFill>
                            <a:schemeClr val="tx1"/>
                          </a:solidFill>
                          <a:effectLst/>
                          <a:highlight>
                            <a:srgbClr val="84E290"/>
                          </a:highlight>
                        </a:rPr>
                        <a:t> </a:t>
                      </a:r>
                      <a:r>
                        <a:rPr lang="en-US" sz="1400" b="0" kern="100" dirty="0" err="1">
                          <a:solidFill>
                            <a:schemeClr val="tx1"/>
                          </a:solidFill>
                          <a:effectLst/>
                          <a:highlight>
                            <a:srgbClr val="84E290"/>
                          </a:highlight>
                        </a:rPr>
                        <a:t>agasala</a:t>
                      </a:r>
                      <a:r>
                        <a:rPr lang="en-US" sz="1400" b="0" kern="100" dirty="0">
                          <a:solidFill>
                            <a:schemeClr val="tx1"/>
                          </a:solidFill>
                          <a:effectLst/>
                          <a:highlight>
                            <a:srgbClr val="84E290"/>
                          </a:highlight>
                        </a:rPr>
                        <a:t>.</a:t>
                      </a:r>
                      <a:endParaRPr lang="en-AU" sz="1400" b="0" kern="100" dirty="0">
                        <a:solidFill>
                          <a:schemeClr val="tx1"/>
                        </a:solidFill>
                        <a:effectLst/>
                        <a:highlight>
                          <a:srgbClr val="84E290"/>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tc>
                  <a:txBody>
                    <a:bodyPr/>
                    <a:lstStyle/>
                    <a:p>
                      <a:pPr algn="just">
                        <a:lnSpc>
                          <a:spcPct val="107000"/>
                        </a:lnSpc>
                        <a:spcAft>
                          <a:spcPts val="800"/>
                        </a:spcAft>
                      </a:pPr>
                      <a:r>
                        <a:rPr lang="en-US" sz="1400" kern="100" dirty="0">
                          <a:effectLst/>
                          <a:highlight>
                            <a:srgbClr val="84E290"/>
                          </a:highlight>
                        </a:rPr>
                        <a:t>36 A o </a:t>
                      </a:r>
                      <a:r>
                        <a:rPr lang="en-US" sz="1400" kern="100" dirty="0" err="1">
                          <a:effectLst/>
                          <a:highlight>
                            <a:srgbClr val="84E290"/>
                          </a:highlight>
                        </a:rPr>
                        <a:t>lenei</a:t>
                      </a:r>
                      <a:r>
                        <a:rPr lang="en-US" sz="1400" kern="100" dirty="0">
                          <a:effectLst/>
                          <a:highlight>
                            <a:srgbClr val="84E290"/>
                          </a:highlight>
                        </a:rPr>
                        <a:t>, o loo </a:t>
                      </a:r>
                      <a:r>
                        <a:rPr lang="en-US" sz="1400" kern="100" dirty="0" err="1">
                          <a:effectLst/>
                          <a:highlight>
                            <a:srgbClr val="84E290"/>
                          </a:highlight>
                        </a:rPr>
                        <a:t>faapea</a:t>
                      </a:r>
                      <a:r>
                        <a:rPr lang="en-US" sz="1400" kern="100" dirty="0">
                          <a:effectLst/>
                          <a:highlight>
                            <a:srgbClr val="84E290"/>
                          </a:highlight>
                        </a:rPr>
                        <a:t> </a:t>
                      </a:r>
                      <a:r>
                        <a:rPr lang="en-US" sz="1400" kern="100" dirty="0" err="1">
                          <a:effectLst/>
                          <a:highlight>
                            <a:srgbClr val="84E290"/>
                          </a:highlight>
                        </a:rPr>
                        <a:t>ona</a:t>
                      </a:r>
                      <a:r>
                        <a:rPr lang="en-US" sz="1400" kern="100" dirty="0">
                          <a:effectLst/>
                          <a:highlight>
                            <a:srgbClr val="84E290"/>
                          </a:highlight>
                        </a:rPr>
                        <a:t> </a:t>
                      </a:r>
                      <a:r>
                        <a:rPr lang="en-US" sz="1400" kern="100" dirty="0" err="1">
                          <a:effectLst/>
                          <a:highlight>
                            <a:srgbClr val="84E290"/>
                          </a:highlight>
                        </a:rPr>
                        <a:t>fetalai</a:t>
                      </a:r>
                      <a:r>
                        <a:rPr lang="en-US" sz="1400" kern="100" dirty="0">
                          <a:effectLst/>
                          <a:highlight>
                            <a:srgbClr val="84E290"/>
                          </a:highlight>
                        </a:rPr>
                        <a:t> </a:t>
                      </a:r>
                      <a:r>
                        <a:rPr lang="en-US" sz="1400" kern="100" dirty="0" err="1">
                          <a:effectLst/>
                          <a:highlight>
                            <a:srgbClr val="84E290"/>
                          </a:highlight>
                        </a:rPr>
                        <a:t>mai</a:t>
                      </a:r>
                      <a:r>
                        <a:rPr lang="en-US" sz="1400" kern="100" dirty="0">
                          <a:effectLst/>
                          <a:highlight>
                            <a:srgbClr val="84E290"/>
                          </a:highlight>
                        </a:rPr>
                        <a:t> o le Alii, le Atua o </a:t>
                      </a:r>
                      <a:r>
                        <a:rPr lang="en-US" sz="1400" kern="100" dirty="0" err="1">
                          <a:effectLst/>
                          <a:highlight>
                            <a:srgbClr val="84E290"/>
                          </a:highlight>
                        </a:rPr>
                        <a:t>Isaraelu</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le </a:t>
                      </a:r>
                      <a:r>
                        <a:rPr lang="en-US" sz="1400" kern="100" dirty="0" err="1">
                          <a:effectLst/>
                          <a:highlight>
                            <a:srgbClr val="84E290"/>
                          </a:highlight>
                        </a:rPr>
                        <a:t>aai</a:t>
                      </a:r>
                      <a:r>
                        <a:rPr lang="en-US" sz="1400" kern="100" dirty="0">
                          <a:effectLst/>
                          <a:highlight>
                            <a:srgbClr val="84E290"/>
                          </a:highlight>
                        </a:rPr>
                        <a:t> </a:t>
                      </a:r>
                      <a:r>
                        <a:rPr lang="en-US" sz="1400" kern="100" dirty="0" err="1">
                          <a:effectLst/>
                          <a:highlight>
                            <a:srgbClr val="84E290"/>
                          </a:highlight>
                        </a:rPr>
                        <a:t>nei</a:t>
                      </a:r>
                      <a:r>
                        <a:rPr lang="en-US" sz="1400" kern="100" dirty="0">
                          <a:effectLst/>
                          <a:highlight>
                            <a:srgbClr val="84E290"/>
                          </a:highlight>
                        </a:rPr>
                        <a:t>, o loo </a:t>
                      </a:r>
                      <a:r>
                        <a:rPr lang="en-US" sz="1400" kern="100" dirty="0" err="1">
                          <a:effectLst/>
                          <a:highlight>
                            <a:srgbClr val="84E290"/>
                          </a:highlight>
                        </a:rPr>
                        <a:t>ua</a:t>
                      </a:r>
                      <a:r>
                        <a:rPr lang="en-US" sz="1400" kern="100" dirty="0">
                          <a:effectLst/>
                          <a:highlight>
                            <a:srgbClr val="84E290"/>
                          </a:highlight>
                        </a:rPr>
                        <a:t> </a:t>
                      </a:r>
                      <a:r>
                        <a:rPr lang="en-US" sz="1400" kern="100" dirty="0" err="1">
                          <a:effectLst/>
                          <a:highlight>
                            <a:srgbClr val="84E290"/>
                          </a:highlight>
                        </a:rPr>
                        <a:t>outou</a:t>
                      </a:r>
                      <a:r>
                        <a:rPr lang="en-US" sz="1400" kern="100" dirty="0">
                          <a:effectLst/>
                          <a:highlight>
                            <a:srgbClr val="84E290"/>
                          </a:highlight>
                        </a:rPr>
                        <a:t> </a:t>
                      </a:r>
                      <a:r>
                        <a:rPr lang="en-US" sz="1400" kern="100" dirty="0" err="1">
                          <a:effectLst/>
                          <a:highlight>
                            <a:srgbClr val="84E290"/>
                          </a:highlight>
                        </a:rPr>
                        <a:t>fai</a:t>
                      </a:r>
                      <a:r>
                        <a:rPr lang="en-US" sz="1400" kern="100" dirty="0">
                          <a:effectLst/>
                          <a:highlight>
                            <a:srgbClr val="84E290"/>
                          </a:highlight>
                        </a:rPr>
                        <a:t> </a:t>
                      </a:r>
                      <a:r>
                        <a:rPr lang="en-US" sz="1400" kern="100" dirty="0" err="1">
                          <a:effectLst/>
                          <a:highlight>
                            <a:srgbClr val="84E290"/>
                          </a:highlight>
                        </a:rPr>
                        <a:t>mai</a:t>
                      </a:r>
                      <a:r>
                        <a:rPr lang="en-US" sz="1400" kern="100" dirty="0">
                          <a:effectLst/>
                          <a:highlight>
                            <a:srgbClr val="84E290"/>
                          </a:highlight>
                        </a:rPr>
                        <a:t> ai, </a:t>
                      </a:r>
                      <a:r>
                        <a:rPr lang="en-US" sz="1400" kern="100" dirty="0" err="1">
                          <a:effectLst/>
                          <a:highlight>
                            <a:srgbClr val="84E290"/>
                          </a:highlight>
                        </a:rPr>
                        <a:t>Ua</a:t>
                      </a:r>
                      <a:r>
                        <a:rPr lang="en-US" sz="1400" kern="100" dirty="0">
                          <a:effectLst/>
                          <a:highlight>
                            <a:srgbClr val="84E290"/>
                          </a:highlight>
                        </a:rPr>
                        <a:t> </a:t>
                      </a:r>
                      <a:r>
                        <a:rPr lang="en-US" sz="1400" kern="100" dirty="0" err="1">
                          <a:effectLst/>
                          <a:highlight>
                            <a:srgbClr val="84E290"/>
                          </a:highlight>
                        </a:rPr>
                        <a:t>tuuina</a:t>
                      </a:r>
                      <a:r>
                        <a:rPr lang="en-US" sz="1400" kern="100" dirty="0">
                          <a:effectLst/>
                          <a:highlight>
                            <a:srgbClr val="84E290"/>
                          </a:highlight>
                        </a:rPr>
                        <a:t> </a:t>
                      </a:r>
                      <a:r>
                        <a:rPr lang="en-US" sz="1400" kern="100" dirty="0" err="1">
                          <a:effectLst/>
                          <a:highlight>
                            <a:srgbClr val="84E290"/>
                          </a:highlight>
                        </a:rPr>
                        <a:t>atu</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le lima o le </a:t>
                      </a:r>
                      <a:r>
                        <a:rPr lang="en-US" sz="1400" kern="100" dirty="0" err="1">
                          <a:effectLst/>
                          <a:highlight>
                            <a:srgbClr val="84E290"/>
                          </a:highlight>
                        </a:rPr>
                        <a:t>tupu</a:t>
                      </a:r>
                      <a:r>
                        <a:rPr lang="en-US" sz="1400" kern="100" dirty="0">
                          <a:effectLst/>
                          <a:highlight>
                            <a:srgbClr val="84E290"/>
                          </a:highlight>
                        </a:rPr>
                        <a:t> o </a:t>
                      </a:r>
                      <a:r>
                        <a:rPr lang="en-US" sz="1400" kern="100" dirty="0" err="1">
                          <a:effectLst/>
                          <a:highlight>
                            <a:srgbClr val="84E290"/>
                          </a:highlight>
                        </a:rPr>
                        <a:t>Papelonia</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le </a:t>
                      </a:r>
                      <a:r>
                        <a:rPr lang="en-US" sz="1400" kern="100" dirty="0" err="1">
                          <a:effectLst/>
                          <a:highlight>
                            <a:srgbClr val="84E290"/>
                          </a:highlight>
                        </a:rPr>
                        <a:t>pelu</a:t>
                      </a:r>
                      <a:r>
                        <a:rPr lang="en-US" sz="1400" kern="100" dirty="0">
                          <a:effectLst/>
                          <a:highlight>
                            <a:srgbClr val="84E290"/>
                          </a:highlight>
                        </a:rPr>
                        <a:t>, ma le </a:t>
                      </a:r>
                      <a:r>
                        <a:rPr lang="en-US" sz="1400" kern="100" dirty="0" err="1">
                          <a:effectLst/>
                          <a:highlight>
                            <a:srgbClr val="84E290"/>
                          </a:highlight>
                        </a:rPr>
                        <a:t>oge</a:t>
                      </a:r>
                      <a:r>
                        <a:rPr lang="en-US" sz="1400" kern="100" dirty="0">
                          <a:effectLst/>
                          <a:highlight>
                            <a:srgbClr val="84E290"/>
                          </a:highlight>
                        </a:rPr>
                        <a:t>, ma le </a:t>
                      </a:r>
                      <a:r>
                        <a:rPr lang="en-US" sz="1400" kern="100" dirty="0" err="1">
                          <a:effectLst/>
                          <a:highlight>
                            <a:srgbClr val="84E290"/>
                          </a:highlight>
                        </a:rPr>
                        <a:t>faamai</a:t>
                      </a:r>
                      <a:r>
                        <a:rPr lang="en-US" sz="1400" kern="100" dirty="0">
                          <a:effectLst/>
                          <a:highlight>
                            <a:srgbClr val="84E290"/>
                          </a:highlight>
                        </a:rPr>
                        <a:t>; 37 </a:t>
                      </a:r>
                      <a:r>
                        <a:rPr lang="en-US" sz="1400" kern="100" dirty="0" err="1">
                          <a:effectLst/>
                          <a:highlight>
                            <a:srgbClr val="84E290"/>
                          </a:highlight>
                        </a:rPr>
                        <a:t>faauta</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faapotopoto</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ai </a:t>
                      </a:r>
                      <a:r>
                        <a:rPr lang="en-US" sz="1400" kern="100" dirty="0" err="1">
                          <a:effectLst/>
                          <a:highlight>
                            <a:srgbClr val="84E290"/>
                          </a:highlight>
                        </a:rPr>
                        <a:t>nuu</a:t>
                      </a:r>
                      <a:r>
                        <a:rPr lang="en-US" sz="1400" kern="100" dirty="0">
                          <a:effectLst/>
                          <a:highlight>
                            <a:srgbClr val="84E290"/>
                          </a:highlight>
                        </a:rPr>
                        <a:t> </a:t>
                      </a:r>
                      <a:r>
                        <a:rPr lang="en-US" sz="1400" kern="100" dirty="0" err="1">
                          <a:effectLst/>
                          <a:highlight>
                            <a:srgbClr val="84E290"/>
                          </a:highlight>
                        </a:rPr>
                        <a:t>uma</a:t>
                      </a:r>
                      <a:r>
                        <a:rPr lang="en-US" sz="1400" kern="100" dirty="0">
                          <a:effectLst/>
                          <a:highlight>
                            <a:srgbClr val="84E290"/>
                          </a:highlight>
                        </a:rPr>
                        <a:t> </a:t>
                      </a:r>
                      <a:r>
                        <a:rPr lang="en-US" sz="1400" kern="100" dirty="0" err="1">
                          <a:effectLst/>
                          <a:highlight>
                            <a:srgbClr val="84E290"/>
                          </a:highlight>
                        </a:rPr>
                        <a:t>ua</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tulia</a:t>
                      </a:r>
                      <a:r>
                        <a:rPr lang="en-US" sz="1400" kern="100" dirty="0">
                          <a:effectLst/>
                          <a:highlight>
                            <a:srgbClr val="84E290"/>
                          </a:highlight>
                        </a:rPr>
                        <a:t> ai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lo’u</a:t>
                      </a:r>
                      <a:r>
                        <a:rPr lang="en-US" sz="1400" kern="100" dirty="0">
                          <a:effectLst/>
                          <a:highlight>
                            <a:srgbClr val="84E290"/>
                          </a:highlight>
                        </a:rPr>
                        <a:t> </a:t>
                      </a:r>
                      <a:r>
                        <a:rPr lang="en-US" sz="1400" kern="100" dirty="0" err="1">
                          <a:effectLst/>
                          <a:highlight>
                            <a:srgbClr val="84E290"/>
                          </a:highlight>
                        </a:rPr>
                        <a:t>tiga</a:t>
                      </a:r>
                      <a:r>
                        <a:rPr lang="en-US" sz="1400" kern="100" dirty="0">
                          <a:effectLst/>
                          <a:highlight>
                            <a:srgbClr val="84E290"/>
                          </a:highlight>
                        </a:rPr>
                        <a:t>, ma </a:t>
                      </a:r>
                      <a:r>
                        <a:rPr lang="en-US" sz="1400" kern="100" dirty="0" err="1">
                          <a:effectLst/>
                          <a:highlight>
                            <a:srgbClr val="84E290"/>
                          </a:highlight>
                        </a:rPr>
                        <a:t>lo’u</a:t>
                      </a:r>
                      <a:r>
                        <a:rPr lang="en-US" sz="1400" kern="100" dirty="0">
                          <a:effectLst/>
                          <a:highlight>
                            <a:srgbClr val="84E290"/>
                          </a:highlight>
                        </a:rPr>
                        <a:t> </a:t>
                      </a:r>
                      <a:r>
                        <a:rPr lang="en-US" sz="1400" kern="100" dirty="0" err="1">
                          <a:effectLst/>
                          <a:highlight>
                            <a:srgbClr val="84E290"/>
                          </a:highlight>
                        </a:rPr>
                        <a:t>ita</a:t>
                      </a:r>
                      <a:r>
                        <a:rPr lang="en-US" sz="1400" kern="100" dirty="0">
                          <a:effectLst/>
                          <a:highlight>
                            <a:srgbClr val="84E290"/>
                          </a:highlight>
                        </a:rPr>
                        <a:t>, ma le </a:t>
                      </a:r>
                      <a:r>
                        <a:rPr lang="en-US" sz="1400" kern="100" dirty="0" err="1">
                          <a:effectLst/>
                          <a:highlight>
                            <a:srgbClr val="84E290"/>
                          </a:highlight>
                        </a:rPr>
                        <a:t>ita</a:t>
                      </a:r>
                      <a:r>
                        <a:rPr lang="en-US" sz="1400" kern="100" dirty="0">
                          <a:effectLst/>
                          <a:highlight>
                            <a:srgbClr val="84E290"/>
                          </a:highlight>
                        </a:rPr>
                        <a:t> tele;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faafoisia</a:t>
                      </a:r>
                      <a:r>
                        <a:rPr lang="en-US" sz="1400" kern="100" dirty="0">
                          <a:effectLst/>
                          <a:highlight>
                            <a:srgbClr val="84E290"/>
                          </a:highlight>
                        </a:rPr>
                        <a:t> </a:t>
                      </a:r>
                      <a:r>
                        <a:rPr lang="en-US" sz="1400" kern="100" dirty="0" err="1">
                          <a:effectLst/>
                          <a:highlight>
                            <a:srgbClr val="84E290"/>
                          </a:highlight>
                        </a:rPr>
                        <a:t>mai</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lenei</a:t>
                      </a:r>
                      <a:r>
                        <a:rPr lang="en-US" sz="1400" kern="100" dirty="0">
                          <a:effectLst/>
                          <a:highlight>
                            <a:srgbClr val="84E290"/>
                          </a:highlight>
                        </a:rPr>
                        <a:t> </a:t>
                      </a:r>
                      <a:r>
                        <a:rPr lang="en-US" sz="1400" kern="100" dirty="0" err="1">
                          <a:effectLst/>
                          <a:highlight>
                            <a:srgbClr val="84E290"/>
                          </a:highlight>
                        </a:rPr>
                        <a:t>mea</a:t>
                      </a:r>
                      <a:r>
                        <a:rPr lang="en-US" sz="1400" kern="100" dirty="0">
                          <a:effectLst/>
                          <a:highlight>
                            <a:srgbClr val="84E290"/>
                          </a:highlight>
                        </a:rPr>
                        <a:t>, ma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faanonofoina</a:t>
                      </a:r>
                      <a:r>
                        <a:rPr lang="en-US" sz="1400" kern="100" dirty="0">
                          <a:effectLst/>
                          <a:highlight>
                            <a:srgbClr val="84E290"/>
                          </a:highlight>
                        </a:rPr>
                        <a:t> ai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ma le </a:t>
                      </a:r>
                      <a:r>
                        <a:rPr lang="en-US" sz="1400" kern="100" dirty="0" err="1">
                          <a:effectLst/>
                          <a:highlight>
                            <a:srgbClr val="84E290"/>
                          </a:highlight>
                        </a:rPr>
                        <a:t>filemu</a:t>
                      </a:r>
                      <a:r>
                        <a:rPr lang="en-US" sz="1400" kern="100" dirty="0">
                          <a:effectLst/>
                          <a:highlight>
                            <a:srgbClr val="84E290"/>
                          </a:highlight>
                        </a:rPr>
                        <a:t>; 38 e </a:t>
                      </a:r>
                      <a:r>
                        <a:rPr lang="en-US" sz="1400" kern="100" dirty="0" err="1">
                          <a:effectLst/>
                          <a:highlight>
                            <a:srgbClr val="84E290"/>
                          </a:highlight>
                        </a:rPr>
                        <a:t>fai</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mo’u</a:t>
                      </a:r>
                      <a:r>
                        <a:rPr lang="en-US" sz="1400" kern="100" dirty="0">
                          <a:effectLst/>
                          <a:highlight>
                            <a:srgbClr val="84E290"/>
                          </a:highlight>
                        </a:rPr>
                        <a:t> </a:t>
                      </a:r>
                      <a:r>
                        <a:rPr lang="en-US" sz="1400" kern="100" dirty="0" err="1">
                          <a:effectLst/>
                          <a:highlight>
                            <a:srgbClr val="84E290"/>
                          </a:highlight>
                        </a:rPr>
                        <a:t>nuu</a:t>
                      </a:r>
                      <a:r>
                        <a:rPr lang="en-US" sz="1400" kern="100" dirty="0">
                          <a:effectLst/>
                          <a:highlight>
                            <a:srgbClr val="84E290"/>
                          </a:highlight>
                        </a:rPr>
                        <a:t>, e </a:t>
                      </a:r>
                      <a:r>
                        <a:rPr lang="en-US" sz="1400" kern="100" dirty="0" err="1">
                          <a:effectLst/>
                          <a:highlight>
                            <a:srgbClr val="84E290"/>
                          </a:highlight>
                        </a:rPr>
                        <a:t>fai</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a:t>
                      </a:r>
                      <a:r>
                        <a:rPr lang="en-US" sz="1400" kern="100" dirty="0" err="1">
                          <a:effectLst/>
                          <a:highlight>
                            <a:srgbClr val="84E290"/>
                          </a:highlight>
                        </a:rPr>
                        <a:t>a’u</a:t>
                      </a:r>
                      <a:r>
                        <a:rPr lang="en-US" sz="1400" kern="100" dirty="0">
                          <a:effectLst/>
                          <a:highlight>
                            <a:srgbClr val="84E290"/>
                          </a:highlight>
                        </a:rPr>
                        <a:t> ma o </a:t>
                      </a:r>
                      <a:r>
                        <a:rPr lang="en-US" sz="1400" kern="100" dirty="0" err="1">
                          <a:effectLst/>
                          <a:highlight>
                            <a:srgbClr val="84E290"/>
                          </a:highlight>
                        </a:rPr>
                        <a:t>latou</a:t>
                      </a:r>
                      <a:r>
                        <a:rPr lang="en-US" sz="1400" kern="100" dirty="0">
                          <a:effectLst/>
                          <a:highlight>
                            <a:srgbClr val="84E290"/>
                          </a:highlight>
                        </a:rPr>
                        <a:t> Atua…40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osia</a:t>
                      </a:r>
                      <a:r>
                        <a:rPr lang="en-US" sz="1400" kern="100" dirty="0">
                          <a:effectLst/>
                          <a:highlight>
                            <a:srgbClr val="84E290"/>
                          </a:highlight>
                        </a:rPr>
                        <a:t> (‘</a:t>
                      </a:r>
                      <a:r>
                        <a:rPr lang="en-US" sz="1400" i="1" kern="100" dirty="0">
                          <a:effectLst/>
                          <a:highlight>
                            <a:srgbClr val="84E290"/>
                          </a:highlight>
                        </a:rPr>
                        <a:t>karat</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le </a:t>
                      </a:r>
                      <a:r>
                        <a:rPr lang="en-US" sz="1400" kern="100" dirty="0" err="1">
                          <a:effectLst/>
                          <a:highlight>
                            <a:srgbClr val="84E290"/>
                          </a:highlight>
                        </a:rPr>
                        <a:t>feagaiga</a:t>
                      </a:r>
                      <a:r>
                        <a:rPr lang="en-US" sz="1400" kern="100" dirty="0">
                          <a:effectLst/>
                          <a:highlight>
                            <a:srgbClr val="84E290"/>
                          </a:highlight>
                        </a:rPr>
                        <a:t> e </a:t>
                      </a:r>
                      <a:r>
                        <a:rPr lang="en-US" sz="1400" kern="100" dirty="0" err="1">
                          <a:effectLst/>
                          <a:highlight>
                            <a:srgbClr val="84E290"/>
                          </a:highlight>
                        </a:rPr>
                        <a:t>faavavau</a:t>
                      </a:r>
                      <a:r>
                        <a:rPr lang="en-US" sz="1400" kern="100" dirty="0">
                          <a:effectLst/>
                          <a:highlight>
                            <a:srgbClr val="84E290"/>
                          </a:highlight>
                        </a:rPr>
                        <a:t> (</a:t>
                      </a:r>
                      <a:r>
                        <a:rPr lang="en-US" sz="1400" i="1" kern="100" dirty="0" err="1">
                          <a:effectLst/>
                          <a:highlight>
                            <a:srgbClr val="84E290"/>
                          </a:highlight>
                        </a:rPr>
                        <a:t>berit</a:t>
                      </a:r>
                      <a:r>
                        <a:rPr lang="en-US" sz="1400" kern="100" dirty="0">
                          <a:effectLst/>
                          <a:highlight>
                            <a:srgbClr val="84E290"/>
                          </a:highlight>
                        </a:rPr>
                        <a:t> </a:t>
                      </a:r>
                      <a:r>
                        <a:rPr lang="en-US" sz="1400" i="1" kern="100" dirty="0" err="1">
                          <a:effectLst/>
                          <a:highlight>
                            <a:srgbClr val="84E290"/>
                          </a:highlight>
                        </a:rPr>
                        <a:t>olam</a:t>
                      </a:r>
                      <a:r>
                        <a:rPr lang="en-US" sz="1400" kern="100" dirty="0">
                          <a:effectLst/>
                          <a:highlight>
                            <a:srgbClr val="84E290"/>
                          </a:highlight>
                        </a:rPr>
                        <a:t>) ma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le </a:t>
                      </a:r>
                      <a:r>
                        <a:rPr lang="en-US" sz="1400" kern="100" dirty="0" err="1">
                          <a:effectLst/>
                          <a:highlight>
                            <a:srgbClr val="84E290"/>
                          </a:highlight>
                        </a:rPr>
                        <a:t>liliu</a:t>
                      </a:r>
                      <a:r>
                        <a:rPr lang="en-US" sz="1400" kern="100" dirty="0">
                          <a:effectLst/>
                          <a:highlight>
                            <a:srgbClr val="84E290"/>
                          </a:highlight>
                        </a:rPr>
                        <a:t> ese  ai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agalelei</a:t>
                      </a:r>
                      <a:r>
                        <a:rPr lang="en-US" sz="1400" kern="100" dirty="0">
                          <a:effectLst/>
                          <a:highlight>
                            <a:srgbClr val="84E290"/>
                          </a:highlight>
                        </a:rPr>
                        <a:t> </a:t>
                      </a:r>
                      <a:r>
                        <a:rPr lang="en-US" sz="1400" kern="100" dirty="0" err="1">
                          <a:effectLst/>
                          <a:highlight>
                            <a:srgbClr val="84E290"/>
                          </a:highlight>
                        </a:rPr>
                        <a:t>atu</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tuuina</a:t>
                      </a:r>
                      <a:r>
                        <a:rPr lang="en-US" sz="1400" kern="100" dirty="0">
                          <a:effectLst/>
                          <a:highlight>
                            <a:srgbClr val="84E290"/>
                          </a:highlight>
                        </a:rPr>
                        <a:t> </a:t>
                      </a:r>
                      <a:r>
                        <a:rPr lang="en-US" sz="1400" kern="100" dirty="0" err="1">
                          <a:effectLst/>
                          <a:highlight>
                            <a:srgbClr val="84E290"/>
                          </a:highlight>
                        </a:rPr>
                        <a:t>atu</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le </a:t>
                      </a:r>
                      <a:r>
                        <a:rPr lang="en-US" sz="1400" kern="100" dirty="0" err="1">
                          <a:effectLst/>
                          <a:highlight>
                            <a:srgbClr val="84E290"/>
                          </a:highlight>
                        </a:rPr>
                        <a:t>mata’u</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au </a:t>
                      </a:r>
                      <a:r>
                        <a:rPr lang="en-US" sz="1400" kern="100" dirty="0" err="1">
                          <a:effectLst/>
                          <a:highlight>
                            <a:srgbClr val="84E290"/>
                          </a:highlight>
                        </a:rPr>
                        <a:t>i</a:t>
                      </a:r>
                      <a:r>
                        <a:rPr lang="en-US" sz="1400" kern="100" dirty="0">
                          <a:effectLst/>
                          <a:highlight>
                            <a:srgbClr val="84E290"/>
                          </a:highlight>
                        </a:rPr>
                        <a:t> o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loto</a:t>
                      </a:r>
                      <a:r>
                        <a:rPr lang="en-US" sz="1400" kern="100" dirty="0">
                          <a:effectLst/>
                          <a:highlight>
                            <a:srgbClr val="84E290"/>
                          </a:highlight>
                        </a:rPr>
                        <a:t>, </a:t>
                      </a:r>
                      <a:r>
                        <a:rPr lang="en-US" sz="1400" kern="100" dirty="0" err="1">
                          <a:effectLst/>
                          <a:highlight>
                            <a:srgbClr val="84E290"/>
                          </a:highlight>
                        </a:rPr>
                        <a:t>ina</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le </a:t>
                      </a:r>
                      <a:r>
                        <a:rPr lang="en-US" sz="1400" kern="100" dirty="0" err="1">
                          <a:effectLst/>
                          <a:highlight>
                            <a:srgbClr val="84E290"/>
                          </a:highlight>
                        </a:rPr>
                        <a:t>liliu</a:t>
                      </a:r>
                      <a:r>
                        <a:rPr lang="en-US" sz="1400" kern="100" dirty="0">
                          <a:effectLst/>
                          <a:highlight>
                            <a:srgbClr val="84E290"/>
                          </a:highlight>
                        </a:rPr>
                        <a:t> ese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au</a:t>
                      </a:r>
                      <a:endParaRPr lang="en-AU" sz="1400" kern="100" dirty="0">
                        <a:effectLst/>
                        <a:highlight>
                          <a:srgbClr val="84E290"/>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tc>
                  <a:txBody>
                    <a:bodyPr/>
                    <a:lstStyle/>
                    <a:p>
                      <a:pPr algn="just">
                        <a:lnSpc>
                          <a:spcPct val="107000"/>
                        </a:lnSpc>
                        <a:spcAft>
                          <a:spcPts val="800"/>
                        </a:spcAft>
                      </a:pPr>
                      <a:r>
                        <a:rPr lang="en-US" sz="1400" kern="100" dirty="0">
                          <a:effectLst/>
                          <a:highlight>
                            <a:srgbClr val="84E290"/>
                          </a:highlight>
                        </a:rPr>
                        <a:t>Ou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osia</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ma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le </a:t>
                      </a:r>
                      <a:r>
                        <a:rPr lang="en-US" sz="1400" kern="100" dirty="0" err="1">
                          <a:effectLst/>
                          <a:highlight>
                            <a:srgbClr val="84E290"/>
                          </a:highlight>
                        </a:rPr>
                        <a:t>feagaiga</a:t>
                      </a:r>
                      <a:r>
                        <a:rPr lang="en-US" sz="1400" kern="100" dirty="0">
                          <a:effectLst/>
                          <a:highlight>
                            <a:srgbClr val="84E290"/>
                          </a:highlight>
                        </a:rPr>
                        <a:t> e </a:t>
                      </a:r>
                      <a:r>
                        <a:rPr lang="en-US" sz="1400" kern="100" dirty="0" err="1">
                          <a:effectLst/>
                          <a:highlight>
                            <a:srgbClr val="84E290"/>
                          </a:highlight>
                        </a:rPr>
                        <a:t>manuia</a:t>
                      </a:r>
                      <a:r>
                        <a:rPr lang="en-US" sz="1400" kern="100" dirty="0">
                          <a:effectLst/>
                          <a:highlight>
                            <a:srgbClr val="84E290"/>
                          </a:highlight>
                        </a:rPr>
                        <a:t> ai; e </a:t>
                      </a:r>
                      <a:r>
                        <a:rPr lang="en-US" sz="1400" kern="100" dirty="0" err="1">
                          <a:effectLst/>
                          <a:highlight>
                            <a:srgbClr val="84E290"/>
                          </a:highlight>
                        </a:rPr>
                        <a:t>fai</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ma </a:t>
                      </a:r>
                      <a:r>
                        <a:rPr lang="en-US" sz="1400" kern="100" dirty="0" err="1">
                          <a:effectLst/>
                          <a:highlight>
                            <a:srgbClr val="84E290"/>
                          </a:highlight>
                        </a:rPr>
                        <a:t>feagaiga</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e </a:t>
                      </a:r>
                      <a:r>
                        <a:rPr lang="en-US" sz="1400" kern="100" dirty="0" err="1">
                          <a:effectLst/>
                          <a:highlight>
                            <a:srgbClr val="84E290"/>
                          </a:highlight>
                        </a:rPr>
                        <a:t>faavavau</a:t>
                      </a:r>
                      <a:r>
                        <a:rPr lang="en-US" sz="1400" kern="100" dirty="0">
                          <a:effectLst/>
                          <a:highlight>
                            <a:srgbClr val="84E290"/>
                          </a:highlight>
                        </a:rPr>
                        <a:t> (</a:t>
                      </a:r>
                      <a:r>
                        <a:rPr lang="en-US" sz="1400" i="1" kern="100" dirty="0" err="1">
                          <a:effectLst/>
                          <a:highlight>
                            <a:srgbClr val="84E290"/>
                          </a:highlight>
                        </a:rPr>
                        <a:t>berit</a:t>
                      </a:r>
                      <a:r>
                        <a:rPr lang="en-US" sz="1400" i="1" kern="100" dirty="0">
                          <a:effectLst/>
                          <a:highlight>
                            <a:srgbClr val="84E290"/>
                          </a:highlight>
                        </a:rPr>
                        <a:t> </a:t>
                      </a:r>
                      <a:r>
                        <a:rPr lang="en-US" sz="1400" i="1" kern="100" dirty="0" err="1">
                          <a:effectLst/>
                          <a:highlight>
                            <a:srgbClr val="84E290"/>
                          </a:highlight>
                        </a:rPr>
                        <a:t>olam</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faanofomauina</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ma </a:t>
                      </a:r>
                      <a:r>
                        <a:rPr lang="en-US" sz="1400" kern="100" dirty="0" err="1">
                          <a:effectLst/>
                          <a:highlight>
                            <a:srgbClr val="84E290"/>
                          </a:highlight>
                        </a:rPr>
                        <a:t>faatoateleina</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a:t>
                      </a:r>
                      <a:r>
                        <a:rPr lang="en-US" sz="1400" kern="100" dirty="0" err="1">
                          <a:effectLst/>
                          <a:highlight>
                            <a:srgbClr val="84E290"/>
                          </a:highlight>
                        </a:rPr>
                        <a:t>ou</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tuu</a:t>
                      </a:r>
                      <a:r>
                        <a:rPr lang="en-US" sz="1400" kern="100" dirty="0">
                          <a:effectLst/>
                          <a:highlight>
                            <a:srgbClr val="84E290"/>
                          </a:highlight>
                        </a:rPr>
                        <a:t> </a:t>
                      </a:r>
                      <a:r>
                        <a:rPr lang="en-US" sz="1400" kern="100" dirty="0" err="1">
                          <a:effectLst/>
                          <a:highlight>
                            <a:srgbClr val="84E290"/>
                          </a:highlight>
                        </a:rPr>
                        <a:t>foi</a:t>
                      </a:r>
                      <a:r>
                        <a:rPr lang="en-US" sz="1400" kern="100" dirty="0">
                          <a:effectLst/>
                          <a:highlight>
                            <a:srgbClr val="84E290"/>
                          </a:highlight>
                        </a:rPr>
                        <a:t> </a:t>
                      </a:r>
                      <a:r>
                        <a:rPr lang="en-US" sz="1400" kern="100" dirty="0" err="1">
                          <a:effectLst/>
                          <a:highlight>
                            <a:srgbClr val="84E290"/>
                          </a:highlight>
                        </a:rPr>
                        <a:t>lo’u</a:t>
                      </a:r>
                      <a:r>
                        <a:rPr lang="en-US" sz="1400" kern="100" dirty="0">
                          <a:effectLst/>
                          <a:highlight>
                            <a:srgbClr val="84E290"/>
                          </a:highlight>
                        </a:rPr>
                        <a:t> </a:t>
                      </a:r>
                      <a:r>
                        <a:rPr lang="en-US" sz="1400" kern="100" dirty="0" err="1">
                          <a:effectLst/>
                          <a:highlight>
                            <a:srgbClr val="84E290"/>
                          </a:highlight>
                        </a:rPr>
                        <a:t>malumalu</a:t>
                      </a:r>
                      <a:r>
                        <a:rPr lang="en-US" sz="1400" kern="100" dirty="0">
                          <a:effectLst/>
                          <a:highlight>
                            <a:srgbClr val="84E290"/>
                          </a:highlight>
                        </a:rPr>
                        <a:t> (</a:t>
                      </a:r>
                      <a:r>
                        <a:rPr lang="en-US" sz="1400" i="1" kern="100" dirty="0" err="1">
                          <a:effectLst/>
                          <a:highlight>
                            <a:srgbClr val="84E290"/>
                          </a:highlight>
                        </a:rPr>
                        <a:t>miqdash</a:t>
                      </a:r>
                      <a:r>
                        <a:rPr lang="en-US" sz="1400" kern="100" dirty="0">
                          <a:effectLst/>
                          <a:highlight>
                            <a:srgbClr val="84E290"/>
                          </a:highlight>
                        </a:rPr>
                        <a:t>) </a:t>
                      </a:r>
                      <a:r>
                        <a:rPr lang="en-US" sz="1400" kern="100" dirty="0" err="1">
                          <a:effectLst/>
                          <a:highlight>
                            <a:srgbClr val="84E290"/>
                          </a:highlight>
                        </a:rPr>
                        <a:t>ia</a:t>
                      </a:r>
                      <a:r>
                        <a:rPr lang="en-US" sz="1400" kern="100" dirty="0">
                          <a:effectLst/>
                          <a:highlight>
                            <a:srgbClr val="84E290"/>
                          </a:highlight>
                        </a:rPr>
                        <a:t> </a:t>
                      </a:r>
                      <a:r>
                        <a:rPr lang="en-US" sz="1400" kern="100" dirty="0" err="1">
                          <a:effectLst/>
                          <a:highlight>
                            <a:srgbClr val="84E290"/>
                          </a:highlight>
                        </a:rPr>
                        <a:t>te</a:t>
                      </a:r>
                      <a:r>
                        <a:rPr lang="en-US" sz="1400" kern="100" dirty="0">
                          <a:effectLst/>
                          <a:highlight>
                            <a:srgbClr val="84E290"/>
                          </a:highlight>
                        </a:rPr>
                        <a:t> </a:t>
                      </a:r>
                      <a:r>
                        <a:rPr lang="en-US" sz="1400" kern="100" dirty="0" err="1">
                          <a:effectLst/>
                          <a:highlight>
                            <a:srgbClr val="84E290"/>
                          </a:highlight>
                        </a:rPr>
                        <a:t>i</a:t>
                      </a:r>
                      <a:r>
                        <a:rPr lang="en-US" sz="1400" kern="100" dirty="0">
                          <a:effectLst/>
                          <a:highlight>
                            <a:srgbClr val="84E290"/>
                          </a:highlight>
                        </a:rPr>
                        <a:t> </a:t>
                      </a:r>
                      <a:r>
                        <a:rPr lang="en-US" sz="1400" kern="100" dirty="0" err="1">
                          <a:effectLst/>
                          <a:highlight>
                            <a:srgbClr val="84E290"/>
                          </a:highlight>
                        </a:rPr>
                        <a:t>latou</a:t>
                      </a:r>
                      <a:r>
                        <a:rPr lang="en-US" sz="1400" kern="100" dirty="0">
                          <a:effectLst/>
                          <a:highlight>
                            <a:srgbClr val="84E290"/>
                          </a:highlight>
                        </a:rPr>
                        <a:t> e </a:t>
                      </a:r>
                      <a:r>
                        <a:rPr lang="en-US" sz="1400" kern="100" dirty="0" err="1">
                          <a:effectLst/>
                          <a:highlight>
                            <a:srgbClr val="84E290"/>
                          </a:highlight>
                        </a:rPr>
                        <a:t>faavavau</a:t>
                      </a:r>
                      <a:r>
                        <a:rPr lang="en-US" sz="1400" kern="100" dirty="0">
                          <a:effectLst/>
                          <a:highlight>
                            <a:srgbClr val="84E290"/>
                          </a:highlight>
                        </a:rPr>
                        <a:t>. </a:t>
                      </a:r>
                      <a:endParaRPr lang="en-AU" sz="1400" kern="100" dirty="0">
                        <a:effectLst/>
                        <a:highlight>
                          <a:srgbClr val="84E290"/>
                        </a:highlight>
                        <a:latin typeface="Calibri" panose="020F0502020204030204" pitchFamily="34" charset="0"/>
                        <a:ea typeface="Calibri" panose="020F0502020204030204" pitchFamily="34" charset="0"/>
                        <a:cs typeface="Arial" panose="020B0604020202020204" pitchFamily="34" charset="0"/>
                      </a:endParaRPr>
                    </a:p>
                  </a:txBody>
                  <a:tcPr marL="57366" marR="57366" marT="0" marB="0"/>
                </a:tc>
                <a:extLst>
                  <a:ext uri="{0D108BD9-81ED-4DB2-BD59-A6C34878D82A}">
                    <a16:rowId xmlns:a16="http://schemas.microsoft.com/office/drawing/2014/main" val="2306161420"/>
                  </a:ext>
                </a:extLst>
              </a:tr>
            </a:tbl>
          </a:graphicData>
        </a:graphic>
      </p:graphicFrame>
    </p:spTree>
    <p:extLst>
      <p:ext uri="{BB962C8B-B14F-4D97-AF65-F5344CB8AC3E}">
        <p14:creationId xmlns:p14="http://schemas.microsoft.com/office/powerpoint/2010/main" val="4248521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pic>
        <p:nvPicPr>
          <p:cNvPr id="16386" name="Content Placeholder 3" descr="Bible-Covenant-Snapshot-500X.jpg"/>
          <p:cNvPicPr>
            <a:picLocks noGrp="1" noChangeAspect="1"/>
          </p:cNvPicPr>
          <p:nvPr>
            <p:ph idx="1"/>
          </p:nvPr>
        </p:nvPicPr>
        <p:blipFill>
          <a:blip r:embed="rId3">
            <a:extLst>
              <a:ext uri="{28A0092B-C50C-407E-A947-70E740481C1C}">
                <a14:useLocalDpi xmlns:a14="http://schemas.microsoft.com/office/drawing/2010/main" val="0"/>
              </a:ext>
            </a:extLst>
          </a:blip>
          <a:srcRect l="-18187" r="-18187"/>
          <a:stretch>
            <a:fillRect/>
          </a:stretch>
        </p:blipFill>
        <p:spPr>
          <a:xfrm>
            <a:off x="-152400" y="0"/>
            <a:ext cx="12607925" cy="69342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Vector cute illustration of a rainbow and two clouds on a white background">
            <a:extLst>
              <a:ext uri="{FF2B5EF4-FFF2-40B4-BE49-F238E27FC236}">
                <a16:creationId xmlns:a16="http://schemas.microsoft.com/office/drawing/2014/main" id="{A2D0FE9D-598A-D389-480A-6FC7F446E5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4892" y="447675"/>
            <a:ext cx="8167254" cy="5962650"/>
          </a:xfrm>
          <a:prstGeom prst="rect">
            <a:avLst/>
          </a:prstGeom>
          <a:noFill/>
          <a:extLst>
            <a:ext uri="{909E8E84-426E-40DD-AFC4-6F175D3DCCD1}">
              <a14:hiddenFill xmlns:a14="http://schemas.microsoft.com/office/drawing/2010/main">
                <a:solidFill>
                  <a:srgbClr val="FFFFFF"/>
                </a:solidFill>
              </a14:hiddenFill>
            </a:ext>
          </a:extLst>
        </p:spPr>
      </p:pic>
      <p:sp>
        <p:nvSpPr>
          <p:cNvPr id="4" name="Arrow: Up 3">
            <a:extLst>
              <a:ext uri="{FF2B5EF4-FFF2-40B4-BE49-F238E27FC236}">
                <a16:creationId xmlns:a16="http://schemas.microsoft.com/office/drawing/2014/main" id="{672492B7-033D-DE47-2883-B7B15C920F66}"/>
              </a:ext>
            </a:extLst>
          </p:cNvPr>
          <p:cNvSpPr/>
          <p:nvPr/>
        </p:nvSpPr>
        <p:spPr>
          <a:xfrm>
            <a:off x="5611091" y="997527"/>
            <a:ext cx="124691" cy="4042064"/>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03287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 calcmode="lin" valueType="num">
                                      <p:cBhvr additive="base">
                                        <p:cTn id="7" dur="500" fill="hold"/>
                                        <p:tgtEl>
                                          <p:spTgt spid="1032"/>
                                        </p:tgtEl>
                                        <p:attrNameLst>
                                          <p:attrName>ppt_x</p:attrName>
                                        </p:attrNameLst>
                                      </p:cBhvr>
                                      <p:tavLst>
                                        <p:tav tm="0">
                                          <p:val>
                                            <p:strVal val="#ppt_x"/>
                                          </p:val>
                                        </p:tav>
                                        <p:tav tm="100000">
                                          <p:val>
                                            <p:strVal val="#ppt_x"/>
                                          </p:val>
                                        </p:tav>
                                      </p:tavLst>
                                    </p:anim>
                                    <p:anim calcmode="lin" valueType="num">
                                      <p:cBhvr additive="base">
                                        <p:cTn id="8" dur="500" fill="hold"/>
                                        <p:tgtEl>
                                          <p:spTgt spid="103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1891</Words>
  <Application>Microsoft Office PowerPoint</Application>
  <PresentationFormat>Widescreen</PresentationFormat>
  <Paragraphs>38</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Feagaiga a Noa – Noahic Covenant</vt:lpstr>
      <vt:lpstr>Feagaiga a Aperaamo – Abrahamic Covenant</vt:lpstr>
      <vt:lpstr>Feagaiga a Mose – Mosaic Covenant</vt:lpstr>
      <vt:lpstr>Feagaiga a Ositaulaga – Priestly Covenant </vt:lpstr>
      <vt:lpstr>Feagaiga a Tavita – Davidic Covenant</vt:lpstr>
      <vt:lpstr>Feagaiga Fou – New Covenant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Samasoni Moleli</dc:creator>
  <cp:lastModifiedBy>Samasoni Moleli</cp:lastModifiedBy>
  <cp:revision>1</cp:revision>
  <dcterms:created xsi:type="dcterms:W3CDTF">2024-07-31T01:37:14Z</dcterms:created>
  <dcterms:modified xsi:type="dcterms:W3CDTF">2024-08-20T06:49:07Z</dcterms:modified>
</cp:coreProperties>
</file>